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2" r:id="rId10"/>
    <p:sldId id="273" r:id="rId11"/>
    <p:sldId id="274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282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a-IR" sz="6000" dirty="0" smtClean="0"/>
              <a:t>آموزش تکمیل خودارزیابی فرم شماره 6</a:t>
            </a:r>
            <a:endParaRPr lang="fa-IR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60426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esktop\طرح تدبیر همگام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866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istrator\Desktop\طرح تدبیر همگام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616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esktop\طرح تدبیر همگام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07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esktop\طرح تدبیر همگام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512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esktop\طرح تدبیر همگام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62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طرح تدبیر همگام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22" y="642919"/>
            <a:ext cx="8715435" cy="58579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253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طرح تدبیر همگام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767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طرح تدبیر همگام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335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طرح تدبیر همگام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05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طرح تدبیر همگام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052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طرح تدبیر همگام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159" y="500043"/>
            <a:ext cx="8215369" cy="6000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95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esktop\طرح تدبیر همگام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787" y="1000109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268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esktop\طرح تدبیر همگام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164" y="1050926"/>
            <a:ext cx="7559675" cy="4754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168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</TotalTime>
  <Words>6</Words>
  <Application>Microsoft Office PowerPoint</Application>
  <PresentationFormat>Custom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Facet</vt:lpstr>
      <vt:lpstr>آموزش تکمیل خودارزیابی فرم شماره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آموزش بارگزاری برنامه سالانه</dc:title>
  <dc:creator>s.p</dc:creator>
  <cp:lastModifiedBy>pc</cp:lastModifiedBy>
  <cp:revision>3</cp:revision>
  <dcterms:created xsi:type="dcterms:W3CDTF">2016-11-06T17:41:26Z</dcterms:created>
  <dcterms:modified xsi:type="dcterms:W3CDTF">2022-06-21T13:39:16Z</dcterms:modified>
</cp:coreProperties>
</file>