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3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22" autoAdjust="0"/>
    <p:restoredTop sz="94660"/>
  </p:normalViewPr>
  <p:slideViewPr>
    <p:cSldViewPr snapToGrid="0">
      <p:cViewPr varScale="1">
        <p:scale>
          <a:sx n="83" d="100"/>
          <a:sy n="83" d="100"/>
        </p:scale>
        <p:origin x="60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257380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262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727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23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9924053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17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891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148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197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45392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806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3671B88A-1DA2-4BAF-9DB4-B94756DB25B8}" type="datetimeFigureOut">
              <a:rPr lang="en-US" smtClean="0"/>
              <a:t>5/5/2017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24BA6361-8FDF-41E8-901B-F8DD794F1CE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33462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5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7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4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94449" y="1658990"/>
            <a:ext cx="8361229" cy="2098226"/>
          </a:xfrm>
        </p:spPr>
        <p:txBody>
          <a:bodyPr/>
          <a:lstStyle/>
          <a:p>
            <a:pPr rtl="1"/>
            <a:r>
              <a:rPr lang="fa-IR" sz="4400" b="1" dirty="0" smtClean="0">
                <a:cs typeface="B Mitra" panose="00000400000000000000" pitchFamily="2" charset="-78"/>
              </a:rPr>
              <a:t>خانه حاج رشید سیرجان </a:t>
            </a:r>
            <a:br>
              <a:rPr lang="fa-IR" sz="4400" b="1" dirty="0" smtClean="0">
                <a:cs typeface="B Mitra" panose="00000400000000000000" pitchFamily="2" charset="-78"/>
              </a:rPr>
            </a:br>
            <a:r>
              <a:rPr lang="fa-IR" sz="4400" b="1" dirty="0" smtClean="0">
                <a:cs typeface="B Mitra" panose="00000400000000000000" pitchFamily="2" charset="-78"/>
              </a:rPr>
              <a:t>بادگیرها و موزه و رستوران قلعه سیرجان</a:t>
            </a:r>
            <a:endParaRPr lang="en-US" sz="4400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6044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287" y="1377862"/>
            <a:ext cx="5427947" cy="40709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892" y="1240076"/>
            <a:ext cx="5628362" cy="4221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27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87" y="1427965"/>
            <a:ext cx="5244231" cy="39331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838" y="1290180"/>
            <a:ext cx="5611660" cy="420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707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573" y="1528175"/>
            <a:ext cx="5135671" cy="38517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908" y="1631514"/>
            <a:ext cx="4860099" cy="364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883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411" y="1490597"/>
            <a:ext cx="5377841" cy="40333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22" y="1490597"/>
            <a:ext cx="5344439" cy="400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372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1429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780" y="1556358"/>
            <a:ext cx="5678464" cy="42588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52" y="1556359"/>
            <a:ext cx="5678465" cy="425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875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855" y="1240077"/>
            <a:ext cx="6446729" cy="48350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38" y="407096"/>
            <a:ext cx="4725444" cy="6300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7828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022" y="1196235"/>
            <a:ext cx="6605392" cy="49540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989556"/>
            <a:ext cx="3870542" cy="5160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484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459" y="1072541"/>
            <a:ext cx="3560523" cy="47473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42" y="1950929"/>
            <a:ext cx="3987452" cy="29905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748" y="2145081"/>
            <a:ext cx="4004153" cy="3003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65881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058" y="688931"/>
            <a:ext cx="4218140" cy="5624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428" y="1377863"/>
            <a:ext cx="5160724" cy="38705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473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b="1" dirty="0" smtClean="0">
                <a:cs typeface="B Mitra" panose="00000400000000000000" pitchFamily="2" charset="-78"/>
              </a:rPr>
              <a:t>خانه حاج رشید سیرجان</a:t>
            </a:r>
            <a:endParaRPr lang="en-US" b="1" dirty="0">
              <a:cs typeface="B Mitra" panose="000004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1588770"/>
            <a:ext cx="10332720" cy="390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هر ساله با فرارسیدن ماه محرم قدیمی ترین عزاخانه سیرجان آماده پذیرایی از عزاداران سرور و سالار شهیدان حضرت اباعبدالله الحسین(ع) می شود</a:t>
            </a:r>
            <a:r>
              <a:rPr lang="fa-IR" sz="2400" b="1" dirty="0" smtClean="0">
                <a:cs typeface="B Mitra" panose="00000400000000000000" pitchFamily="2" charset="-78"/>
              </a:rPr>
              <a:t>.</a:t>
            </a:r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>خانه حاج رشید مربوط به دوره قاجاره و در شهرستان سیرجان، چهارراه موحدی، بلوار دکتر صادقی، نبش کوچه شماره ۱ واقع شده و این اثر در تاریخ ۲۷ اسفند ۱۳۸۷ با شمارهٔ ثبت ۲۶۲۴۸ به عنوان یکی از آثار ملی ایران به ثبت رسیده.</a:t>
            </a:r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cs typeface="B Mitra" panose="00000400000000000000" pitchFamily="2" charset="-78"/>
              </a:rPr>
              <a:t/>
            </a:r>
            <a:br>
              <a:rPr lang="fa-IR" sz="2400" b="1" dirty="0">
                <a:cs typeface="B Mitra" panose="00000400000000000000" pitchFamily="2" charset="-78"/>
              </a:rPr>
            </a:br>
            <a:endParaRPr lang="en-US" sz="2400" b="1" dirty="0"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75174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590" y="1360639"/>
            <a:ext cx="5791200" cy="4343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941" y="1127342"/>
            <a:ext cx="3607496" cy="48099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77379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985" y="1277655"/>
            <a:ext cx="3682652" cy="49102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769" y="1565753"/>
            <a:ext cx="3194137" cy="42588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01" y="1277655"/>
            <a:ext cx="3687089" cy="491611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47034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146" y="688931"/>
            <a:ext cx="7469688" cy="5602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037302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82714" y="857902"/>
            <a:ext cx="4322262" cy="5763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889" y="187890"/>
            <a:ext cx="4795904" cy="63945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18310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096" y="400137"/>
            <a:ext cx="4501019" cy="60013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02" y="1114817"/>
            <a:ext cx="5761971" cy="43214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522132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509" y="1490597"/>
            <a:ext cx="5189951" cy="407095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30" y="1490597"/>
            <a:ext cx="5427946" cy="4070959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171919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4410" y="1380992"/>
            <a:ext cx="5465524" cy="40991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82" y="1246338"/>
            <a:ext cx="5645063" cy="423379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274760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080" y="1644041"/>
            <a:ext cx="4705610" cy="3529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628" y="1644041"/>
            <a:ext cx="4705610" cy="3529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140370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823" y="325676"/>
            <a:ext cx="4175864" cy="5567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043144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989" y="1456150"/>
            <a:ext cx="5490575" cy="4546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42" y="1456150"/>
            <a:ext cx="6062597" cy="4546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9669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72" y="1697278"/>
            <a:ext cx="5302684" cy="39770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29" y="1792528"/>
            <a:ext cx="5302684" cy="397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800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61" y="1409177"/>
            <a:ext cx="5578257" cy="4183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735" y="1371598"/>
            <a:ext cx="5628362" cy="4221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00709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193" y="250521"/>
            <a:ext cx="4617668" cy="61568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1355550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323" y="1215022"/>
            <a:ext cx="5895586" cy="4421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915" y="2041742"/>
            <a:ext cx="4075135" cy="3056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470767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36" y="1643256"/>
            <a:ext cx="5070953" cy="38032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7858" y="1412309"/>
            <a:ext cx="5686815" cy="426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8588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781" y="1215025"/>
            <a:ext cx="5290159" cy="3967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26" y="1215025"/>
            <a:ext cx="5603309" cy="42024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873009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520" y="1349679"/>
            <a:ext cx="5544855" cy="41586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78" y="1349679"/>
            <a:ext cx="5544855" cy="41586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21329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534" y="1127342"/>
            <a:ext cx="2684484" cy="4772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386" y="1127342"/>
            <a:ext cx="3311569" cy="4772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48" y="1127342"/>
            <a:ext cx="3569918" cy="47598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7384953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77" y="1340285"/>
            <a:ext cx="5523978" cy="42588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280" y="1340285"/>
            <a:ext cx="5678465" cy="42588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34093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335" y="604381"/>
            <a:ext cx="4096011" cy="54613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529" y="698325"/>
            <a:ext cx="4059738" cy="54129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97765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915" y="685799"/>
            <a:ext cx="3551129" cy="542377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400" y="685799"/>
            <a:ext cx="4020855" cy="536114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56" y="685798"/>
            <a:ext cx="3767203" cy="542377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028389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155" y="1377864"/>
            <a:ext cx="5720219" cy="429016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883" y="425885"/>
            <a:ext cx="4514067" cy="601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605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707" y="262177"/>
            <a:ext cx="4848877" cy="64651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665" y="1077239"/>
            <a:ext cx="3626285" cy="4835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832426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54" y="1716066"/>
            <a:ext cx="5327737" cy="39958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595" y="225468"/>
            <a:ext cx="4673774" cy="6231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2749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43" y="1929008"/>
            <a:ext cx="4809995" cy="36074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585" y="1321496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8090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746" y="569934"/>
            <a:ext cx="4288599" cy="57181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281" y="269309"/>
            <a:ext cx="4739536" cy="631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148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2" y="1334022"/>
            <a:ext cx="5812076" cy="43590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791" y="1240077"/>
            <a:ext cx="6062597" cy="454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3708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376" y="1252603"/>
            <a:ext cx="6179507" cy="46346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56" y="1617424"/>
            <a:ext cx="5206650" cy="390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663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019" y="1027134"/>
            <a:ext cx="3743717" cy="499162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719" y="1027134"/>
            <a:ext cx="3602799" cy="49916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20" y="1027134"/>
            <a:ext cx="3823570" cy="509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413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26" y="1302707"/>
            <a:ext cx="5427945" cy="42839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540" y="1302707"/>
            <a:ext cx="5711868" cy="4283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7210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260" y="1540701"/>
            <a:ext cx="5561556" cy="41711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71" y="1453019"/>
            <a:ext cx="5678465" cy="425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4154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19" y="1427967"/>
            <a:ext cx="5678465" cy="42588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176" y="1352811"/>
            <a:ext cx="5845479" cy="4384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951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381" y="651353"/>
            <a:ext cx="4166470" cy="555529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756" y="563672"/>
            <a:ext cx="4232231" cy="564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348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312" y="460329"/>
            <a:ext cx="8396614" cy="629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5635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872" y="0"/>
            <a:ext cx="51435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29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845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93" y="1453019"/>
            <a:ext cx="5340262" cy="45124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495" y="1453019"/>
            <a:ext cx="6016666" cy="451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43530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506" y="1092896"/>
            <a:ext cx="6012494" cy="45093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67" y="1255734"/>
            <a:ext cx="5795376" cy="434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784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633" y="1601765"/>
            <a:ext cx="5390367" cy="40427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35" y="1399783"/>
            <a:ext cx="5928987" cy="444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302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327" y="1387258"/>
            <a:ext cx="5611659" cy="420874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62" y="1215025"/>
            <a:ext cx="6016667" cy="451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60817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24" y="1716066"/>
            <a:ext cx="5356965" cy="40177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077" y="1149264"/>
            <a:ext cx="6379923" cy="478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254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42" y="1099159"/>
            <a:ext cx="5632537" cy="43590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489" y="1099158"/>
            <a:ext cx="5812077" cy="435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6915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340" y="0"/>
            <a:ext cx="51435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56128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389" y="2999288"/>
            <a:ext cx="2788868" cy="3718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831" y="39145"/>
            <a:ext cx="3761984" cy="2821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249" y="1335588"/>
            <a:ext cx="3140118" cy="4186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37" y="773482"/>
            <a:ext cx="3983277" cy="5311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6248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398" y="698062"/>
            <a:ext cx="4359188" cy="58122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137" y="745123"/>
            <a:ext cx="4288598" cy="571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765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65" y="1791221"/>
            <a:ext cx="4592877" cy="34446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418" y="1377862"/>
            <a:ext cx="5695168" cy="427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65334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7763" y="0"/>
            <a:ext cx="51435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05135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59" y="1462412"/>
            <a:ext cx="5611660" cy="42087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625" y="1462413"/>
            <a:ext cx="5611660" cy="420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3930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964" y="1249472"/>
            <a:ext cx="3572267" cy="47630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305" y="635696"/>
            <a:ext cx="3923256" cy="55866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5" y="635696"/>
            <a:ext cx="4189956" cy="5586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15570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468" y="1236945"/>
            <a:ext cx="5690992" cy="42682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20" y="1236945"/>
            <a:ext cx="5845480" cy="438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91510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156" y="1279218"/>
            <a:ext cx="3647422" cy="48632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2349" y="1106985"/>
            <a:ext cx="3905772" cy="52076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5" y="1180574"/>
            <a:ext cx="3795386" cy="50605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736752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584" y="1117948"/>
            <a:ext cx="6162805" cy="4622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72" y="1518781"/>
            <a:ext cx="5373666" cy="403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6397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877" y="0"/>
            <a:ext cx="51435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47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4041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927" y="1067843"/>
            <a:ext cx="3541734" cy="47223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806" y="1966585"/>
            <a:ext cx="4025032" cy="30187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79" y="1233814"/>
            <a:ext cx="3363238" cy="448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6226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8879" y="1111684"/>
            <a:ext cx="3694395" cy="49258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82" y="1114621"/>
            <a:ext cx="6563899" cy="492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94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896" y="1114817"/>
            <a:ext cx="5916460" cy="44373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144" y="472857"/>
            <a:ext cx="4434214" cy="591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8133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5827" y="1074107"/>
            <a:ext cx="6279715" cy="47097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85" y="573066"/>
            <a:ext cx="4049039" cy="539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8076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6770" y="977029"/>
            <a:ext cx="3654469" cy="48726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899" y="977028"/>
            <a:ext cx="3654469" cy="4872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4" y="876822"/>
            <a:ext cx="4039644" cy="53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15940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435" y="0"/>
            <a:ext cx="51435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66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1818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0080" y="0"/>
            <a:ext cx="51435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4823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398" y="0"/>
            <a:ext cx="51435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6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00485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198" y="0"/>
            <a:ext cx="51435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5423346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95" y="1243209"/>
            <a:ext cx="5741096" cy="43058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909" y="1064713"/>
            <a:ext cx="5845480" cy="438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3523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474" y="901873"/>
            <a:ext cx="5828779" cy="43715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60" y="977030"/>
            <a:ext cx="5728569" cy="429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91350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279" y="1274523"/>
            <a:ext cx="5711868" cy="42839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59" y="1299575"/>
            <a:ext cx="5678465" cy="425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95259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636" y="980161"/>
            <a:ext cx="3777121" cy="48976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364" y="980161"/>
            <a:ext cx="3673258" cy="48976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90" y="754693"/>
            <a:ext cx="3842359" cy="512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907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183" y="540009"/>
            <a:ext cx="4279466" cy="57059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72" y="540009"/>
            <a:ext cx="4333484" cy="5777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45984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138" y="350729"/>
            <a:ext cx="4584526" cy="61127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3031" y="1619380"/>
            <a:ext cx="5364271" cy="40232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0713" y="1619380"/>
            <a:ext cx="5364271" cy="402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071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521" y="1966585"/>
            <a:ext cx="5461348" cy="40960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24" y="288098"/>
            <a:ext cx="4720747" cy="629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353774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53</TotalTime>
  <Words>81</Words>
  <Application>Microsoft Office PowerPoint</Application>
  <PresentationFormat>Widescreen</PresentationFormat>
  <Paragraphs>5</Paragraphs>
  <Slides>80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3" baseType="lpstr">
      <vt:lpstr>B Mitra</vt:lpstr>
      <vt:lpstr>Franklin Gothic Book</vt:lpstr>
      <vt:lpstr>Crop</vt:lpstr>
      <vt:lpstr>خانه حاج رشید سیرجان  بادگیرها و موزه و رستوران قلعه سیرجان</vt:lpstr>
      <vt:lpstr>خانه حاج رشید سیرجان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Moorche 30 DVDs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MRT www.Win2Farsi.com</dc:creator>
  <cp:lastModifiedBy>MRT www.Win2Farsi.com</cp:lastModifiedBy>
  <cp:revision>42</cp:revision>
  <dcterms:created xsi:type="dcterms:W3CDTF">2017-05-03T06:57:04Z</dcterms:created>
  <dcterms:modified xsi:type="dcterms:W3CDTF">2017-05-05T15:14:46Z</dcterms:modified>
</cp:coreProperties>
</file>