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56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2D448-8BD1-49CA-8758-337CEDB005D9}" type="datetimeFigureOut">
              <a:rPr lang="en-US" smtClean="0"/>
              <a:pPr/>
              <a:t>12/25/2017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00FB9-2942-4651-9284-035B8FD4F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indows 7 orginal64x\Desktop\بسم الله الرحمن الرحیم\0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071678"/>
            <a:ext cx="6500857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47937" y="1991519"/>
            <a:ext cx="40481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ight Arrow Callout 3"/>
          <p:cNvSpPr/>
          <p:nvPr/>
        </p:nvSpPr>
        <p:spPr>
          <a:xfrm>
            <a:off x="214282" y="2214554"/>
            <a:ext cx="2643206" cy="2128846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باید روش شناسی ذکر می شود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37041" y="1600200"/>
            <a:ext cx="68699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own Arrow Callout 3"/>
          <p:cNvSpPr/>
          <p:nvPr/>
        </p:nvSpPr>
        <p:spPr>
          <a:xfrm>
            <a:off x="857224" y="785794"/>
            <a:ext cx="4500594" cy="185738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سال را می بایست بعد از نام می آورد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7166"/>
            <a:ext cx="7610475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429000"/>
            <a:ext cx="7572375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Up Arrow Callout 4"/>
          <p:cNvSpPr/>
          <p:nvPr/>
        </p:nvSpPr>
        <p:spPr>
          <a:xfrm>
            <a:off x="2857488" y="5429264"/>
            <a:ext cx="2571768" cy="121444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کلید واژه ندارد بیش از یک صفحه است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500042"/>
            <a:ext cx="7241541" cy="3328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571876"/>
            <a:ext cx="6743700" cy="3067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ight Arrow Callout 4"/>
          <p:cNvSpPr/>
          <p:nvPr/>
        </p:nvSpPr>
        <p:spPr>
          <a:xfrm>
            <a:off x="571472" y="285728"/>
            <a:ext cx="1857388" cy="1200152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آرم ندارد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789040"/>
            <a:ext cx="8229600" cy="1143000"/>
          </a:xfrm>
        </p:spPr>
        <p:txBody>
          <a:bodyPr>
            <a:noAutofit/>
          </a:bodyPr>
          <a:lstStyle/>
          <a:p>
            <a: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دانشگاه آزاد واحد کرمان</a:t>
            </a:r>
            <a:b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/>
            </a:r>
            <a:b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نقد پایان نامه</a:t>
            </a:r>
            <a:r>
              <a:rPr lang="fa-IR" sz="4000" dirty="0">
                <a:latin typeface="IranNastaliq" panose="02020505000000020003" pitchFamily="18" charset="0"/>
                <a:cs typeface="IranNastaliq" panose="02020505000000020003" pitchFamily="18" charset="0"/>
              </a:rPr>
              <a:t/>
            </a:r>
            <a:br>
              <a:rPr lang="fa-IR" sz="4000" dirty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>
                <a:latin typeface="IranNastaliq" panose="02020505000000020003" pitchFamily="18" charset="0"/>
                <a:cs typeface="IranNastaliq" panose="02020505000000020003" pitchFamily="18" charset="0"/>
              </a:rPr>
              <a:t/>
            </a:r>
            <a:br>
              <a:rPr lang="fa-IR" sz="4000" dirty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استاد : </a:t>
            </a:r>
            <a:b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دکتر پور رنجبر </a:t>
            </a:r>
            <a:b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>
                <a:latin typeface="IranNastaliq" panose="02020505000000020003" pitchFamily="18" charset="0"/>
                <a:cs typeface="IranNastaliq" panose="02020505000000020003" pitchFamily="18" charset="0"/>
              </a:rPr>
              <a:t/>
            </a:r>
            <a:br>
              <a:rPr lang="fa-IR" sz="4000" dirty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دانشجو :</a:t>
            </a:r>
            <a:b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مستوره یزدانی </a:t>
            </a:r>
            <a:b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>
                <a:latin typeface="IranNastaliq" panose="02020505000000020003" pitchFamily="18" charset="0"/>
                <a:cs typeface="IranNastaliq" panose="02020505000000020003" pitchFamily="18" charset="0"/>
              </a:rPr>
              <a:t/>
            </a:r>
            <a:br>
              <a:rPr lang="fa-IR" sz="4000" dirty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/>
            </a:r>
            <a:br>
              <a:rPr lang="fa-IR" sz="40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</a:br>
            <a:endParaRPr lang="en-US" sz="40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713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6500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Up Arrow Callout 4"/>
          <p:cNvSpPr/>
          <p:nvPr/>
        </p:nvSpPr>
        <p:spPr>
          <a:xfrm>
            <a:off x="2786050" y="4714884"/>
            <a:ext cx="4214842" cy="1700218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می بایست  ذکر شود دانشگاه های دولتی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43913" y="1600200"/>
            <a:ext cx="745617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own Arrow Callout 3"/>
          <p:cNvSpPr/>
          <p:nvPr/>
        </p:nvSpPr>
        <p:spPr>
          <a:xfrm>
            <a:off x="928662" y="1000108"/>
            <a:ext cx="1914532" cy="170021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نمونه آماری مشخص </a:t>
            </a:r>
          </a:p>
          <a:p>
            <a:pPr algn="ctr"/>
            <a:r>
              <a:rPr lang="fa-IR" smtClean="0"/>
              <a:t> نشده </a:t>
            </a:r>
            <a:r>
              <a:rPr lang="fa-IR" dirty="0" smtClean="0"/>
              <a:t>است روش تحقیق ذکر نشده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24489" y="1600200"/>
            <a:ext cx="689502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own Arrow Callout 3"/>
          <p:cNvSpPr/>
          <p:nvPr/>
        </p:nvSpPr>
        <p:spPr>
          <a:xfrm>
            <a:off x="642910" y="214290"/>
            <a:ext cx="2286016" cy="13430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روش نمونه گیری مشخص نشده </a:t>
            </a:r>
            <a:endParaRPr lang="en-US" dirty="0"/>
          </a:p>
        </p:txBody>
      </p:sp>
      <p:sp>
        <p:nvSpPr>
          <p:cNvPr id="5" name="Down Arrow Callout 4"/>
          <p:cNvSpPr/>
          <p:nvPr/>
        </p:nvSpPr>
        <p:spPr>
          <a:xfrm>
            <a:off x="6286512" y="357166"/>
            <a:ext cx="2286016" cy="1557342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ابزار تحقیق ورایی وپایایی ذکر نشده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928670"/>
            <a:ext cx="740092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857628"/>
            <a:ext cx="7477125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own Arrow Callout 4"/>
          <p:cNvSpPr/>
          <p:nvPr/>
        </p:nvSpPr>
        <p:spPr>
          <a:xfrm>
            <a:off x="4572000" y="0"/>
            <a:ext cx="3843358" cy="914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کلمه معنی داری نباید نوشته می شود</a:t>
            </a:r>
            <a:endParaRPr lang="en-US" dirty="0"/>
          </a:p>
        </p:txBody>
      </p:sp>
      <p:sp>
        <p:nvSpPr>
          <p:cNvPr id="6" name="Left Arrow Callout 5"/>
          <p:cNvSpPr/>
          <p:nvPr/>
        </p:nvSpPr>
        <p:spPr>
          <a:xfrm>
            <a:off x="7858148" y="4214818"/>
            <a:ext cx="1285852" cy="2286016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کلید واژه در پایان چکیده وجود ندارد</a:t>
            </a:r>
            <a:endParaRPr lang="en-US" dirty="0"/>
          </a:p>
        </p:txBody>
      </p:sp>
      <p:sp>
        <p:nvSpPr>
          <p:cNvPr id="7" name="Right Arrow Callout 6"/>
          <p:cNvSpPr/>
          <p:nvPr/>
        </p:nvSpPr>
        <p:spPr>
          <a:xfrm>
            <a:off x="0" y="4000504"/>
            <a:ext cx="1285852" cy="2643206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چکیده بیش از یک صفحه است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285860"/>
            <a:ext cx="469582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5072074"/>
            <a:ext cx="46577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ight Arrow Callout 4"/>
          <p:cNvSpPr/>
          <p:nvPr/>
        </p:nvSpPr>
        <p:spPr>
          <a:xfrm>
            <a:off x="1714480" y="4286256"/>
            <a:ext cx="2357454" cy="257174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شماره نباید نوشته شود                        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5008" y="1285860"/>
            <a:ext cx="3152946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714356"/>
            <a:ext cx="5486411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3714752"/>
            <a:ext cx="4786346" cy="28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Down Arrow Callout 5"/>
          <p:cNvSpPr/>
          <p:nvPr/>
        </p:nvSpPr>
        <p:spPr>
          <a:xfrm>
            <a:off x="4857752" y="0"/>
            <a:ext cx="2628912" cy="162875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فرضیه ها بیشتر از اهداف است وشماره گذاری نشدن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1050" y="1605756"/>
            <a:ext cx="75819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own Arrow Callout 3"/>
          <p:cNvSpPr/>
          <p:nvPr/>
        </p:nvSpPr>
        <p:spPr>
          <a:xfrm>
            <a:off x="857224" y="357166"/>
            <a:ext cx="3214710" cy="1714512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نیاز نبود برای هر فصل منابع ذکر شود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99</Words>
  <Application>Microsoft Office PowerPoint</Application>
  <PresentationFormat>On-screen Show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IranNastaliq</vt:lpstr>
      <vt:lpstr>Office Theme</vt:lpstr>
      <vt:lpstr>PowerPoint Presentation</vt:lpstr>
      <vt:lpstr>دانشگاه آزاد واحد کرمان  نقد پایان نامه  استاد :  دکتر پور رنجبر   دانشجو : مستوره یزدانی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7 orginal64x</dc:creator>
  <cp:lastModifiedBy>MRT www.Win2Farsi.com</cp:lastModifiedBy>
  <cp:revision>25</cp:revision>
  <dcterms:created xsi:type="dcterms:W3CDTF">2012-12-01T14:44:02Z</dcterms:created>
  <dcterms:modified xsi:type="dcterms:W3CDTF">2017-12-25T15:22:08Z</dcterms:modified>
</cp:coreProperties>
</file>