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1" r:id="rId2"/>
    <p:sldId id="382" r:id="rId3"/>
    <p:sldId id="33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533400"/>
            <a:ext cx="8001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/>
              <a:t>مسئله‌ای مشهور است که ابتدا در سده ۱۸ مسائل مربوط به آن توسط ویلیام همیلتون و توماس کرکمن مطرح شد و سپس در دهه ۱۹۳۰ شکل عمومی آن به وسیله ریاضیدانانی مثل کارل منگر از دانشگاه هاروارد و هاسلر ویتنی از دانشگاه پرینستون مورد مطالعه قرار گرفت.</a:t>
            </a:r>
            <a:endParaRPr lang="en-US" sz="28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58091" y="2577368"/>
            <a:ext cx="78486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شرح مسئله بدین شکل است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</a:t>
            </a:r>
          </a:p>
          <a:p>
            <a:pPr marL="457200" marR="0" lvl="1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تعدادی شهر داریم و هزینه رفتن مستقیم از یکی به دیگری را می‌دانیم. مطلوب است کم‌هزینه‌ترین مسیری که از یک شهر شروع شود و از تمامی شهرها دقیقاًٌ یکبار عبور کند و به شهر شروع بازگردد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</a:p>
          <a:p>
            <a:pPr marL="457200" marR="0" lvl="1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تعداد کل راه‌حل‌ها برابر است با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   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>
              <a:latin typeface="Arial" charset="0"/>
              <a:cs typeface="Arial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برای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 n&gt;2  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که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n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تعداد شهرها است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397" y="4885026"/>
            <a:ext cx="17811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00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823966"/>
            <a:ext cx="762000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1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581400" y="3066365"/>
            <a:ext cx="76200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514600" y="217479"/>
            <a:ext cx="762000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3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1953489"/>
            <a:ext cx="762000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4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562600" y="217479"/>
            <a:ext cx="762000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5</a:t>
            </a:r>
            <a:endParaRPr lang="en-US" sz="3600" dirty="0"/>
          </a:p>
        </p:txBody>
      </p:sp>
      <p:cxnSp>
        <p:nvCxnSpPr>
          <p:cNvPr id="10" name="Straight Arrow Connector 9"/>
          <p:cNvCxnSpPr>
            <a:stCxn id="5" idx="0"/>
            <a:endCxn id="7" idx="1"/>
          </p:cNvCxnSpPr>
          <p:nvPr/>
        </p:nvCxnSpPr>
        <p:spPr>
          <a:xfrm flipV="1">
            <a:off x="3962400" y="2276655"/>
            <a:ext cx="2209800" cy="7897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1"/>
            <a:endCxn id="4" idx="3"/>
          </p:cNvCxnSpPr>
          <p:nvPr/>
        </p:nvCxnSpPr>
        <p:spPr>
          <a:xfrm flipH="1" flipV="1">
            <a:off x="1676400" y="2147132"/>
            <a:ext cx="4495800" cy="1295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4" idx="0"/>
            <a:endCxn id="6" idx="2"/>
          </p:cNvCxnSpPr>
          <p:nvPr/>
        </p:nvCxnSpPr>
        <p:spPr>
          <a:xfrm flipV="1">
            <a:off x="1295400" y="863810"/>
            <a:ext cx="1600200" cy="9601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6" idx="3"/>
            <a:endCxn id="8" idx="1"/>
          </p:cNvCxnSpPr>
          <p:nvPr/>
        </p:nvCxnSpPr>
        <p:spPr>
          <a:xfrm>
            <a:off x="3276600" y="540645"/>
            <a:ext cx="2286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38200" y="49530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Sol = [2 4 1 3 5]</a:t>
            </a:r>
            <a:endParaRPr lang="en-US" sz="3200" dirty="0"/>
          </a:p>
        </p:txBody>
      </p:sp>
      <p:cxnSp>
        <p:nvCxnSpPr>
          <p:cNvPr id="3" name="Curved Connector 2"/>
          <p:cNvCxnSpPr>
            <a:stCxn id="8" idx="3"/>
            <a:endCxn id="5" idx="3"/>
          </p:cNvCxnSpPr>
          <p:nvPr/>
        </p:nvCxnSpPr>
        <p:spPr>
          <a:xfrm flipH="1">
            <a:off x="4343400" y="540645"/>
            <a:ext cx="1981200" cy="2848886"/>
          </a:xfrm>
          <a:prstGeom prst="curvedConnector3">
            <a:avLst>
              <a:gd name="adj1" fmla="val -94755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9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r>
              <a:rPr lang="fa-IR" sz="9600" dirty="0" smtClean="0"/>
              <a:t>پایان</a:t>
            </a:r>
            <a:endParaRPr lang="fa-IR" sz="9600" dirty="0"/>
          </a:p>
        </p:txBody>
      </p:sp>
    </p:spTree>
    <p:extLst>
      <p:ext uri="{BB962C8B-B14F-4D97-AF65-F5344CB8AC3E}">
        <p14:creationId xmlns:p14="http://schemas.microsoft.com/office/powerpoint/2010/main" val="10995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120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Kaenet Milad</dc:creator>
  <cp:lastModifiedBy>MRT www.Win2Farsi.com</cp:lastModifiedBy>
  <cp:revision>29</cp:revision>
  <dcterms:created xsi:type="dcterms:W3CDTF">2006-08-16T00:00:00Z</dcterms:created>
  <dcterms:modified xsi:type="dcterms:W3CDTF">2018-01-30T17:03:24Z</dcterms:modified>
</cp:coreProperties>
</file>