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8"/>
  </p:notesMasterIdLst>
  <p:sldIdLst>
    <p:sldId id="256" r:id="rId2"/>
    <p:sldId id="257" r:id="rId3"/>
    <p:sldId id="258" r:id="rId4"/>
    <p:sldId id="323"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316" r:id="rId19"/>
    <p:sldId id="317" r:id="rId20"/>
    <p:sldId id="318" r:id="rId21"/>
    <p:sldId id="321" r:id="rId22"/>
    <p:sldId id="320" r:id="rId23"/>
    <p:sldId id="273" r:id="rId24"/>
    <p:sldId id="276" r:id="rId25"/>
    <p:sldId id="277" r:id="rId26"/>
    <p:sldId id="274" r:id="rId27"/>
    <p:sldId id="275" r:id="rId28"/>
    <p:sldId id="278" r:id="rId29"/>
    <p:sldId id="279" r:id="rId30"/>
    <p:sldId id="283" r:id="rId31"/>
    <p:sldId id="280" r:id="rId32"/>
    <p:sldId id="295" r:id="rId33"/>
    <p:sldId id="284" r:id="rId34"/>
    <p:sldId id="292" r:id="rId35"/>
    <p:sldId id="293" r:id="rId36"/>
    <p:sldId id="285" r:id="rId37"/>
    <p:sldId id="294" r:id="rId38"/>
    <p:sldId id="286" r:id="rId39"/>
    <p:sldId id="315" r:id="rId40"/>
    <p:sldId id="287" r:id="rId41"/>
    <p:sldId id="296" r:id="rId42"/>
    <p:sldId id="297" r:id="rId43"/>
    <p:sldId id="289" r:id="rId44"/>
    <p:sldId id="298" r:id="rId45"/>
    <p:sldId id="299" r:id="rId46"/>
    <p:sldId id="288" r:id="rId47"/>
    <p:sldId id="290" r:id="rId48"/>
    <p:sldId id="302" r:id="rId49"/>
    <p:sldId id="303" r:id="rId50"/>
    <p:sldId id="304" r:id="rId51"/>
    <p:sldId id="291" r:id="rId52"/>
    <p:sldId id="300" r:id="rId53"/>
    <p:sldId id="301" r:id="rId54"/>
    <p:sldId id="305" r:id="rId55"/>
    <p:sldId id="306" r:id="rId56"/>
    <p:sldId id="307" r:id="rId57"/>
    <p:sldId id="319" r:id="rId58"/>
    <p:sldId id="308" r:id="rId59"/>
    <p:sldId id="309" r:id="rId60"/>
    <p:sldId id="310" r:id="rId61"/>
    <p:sldId id="311" r:id="rId62"/>
    <p:sldId id="312" r:id="rId63"/>
    <p:sldId id="313" r:id="rId64"/>
    <p:sldId id="314" r:id="rId65"/>
    <p:sldId id="322" r:id="rId66"/>
    <p:sldId id="324" r:id="rId6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013" autoAdjust="0"/>
    <p:restoredTop sz="94660"/>
  </p:normalViewPr>
  <p:slideViewPr>
    <p:cSldViewPr snapToGrid="0">
      <p:cViewPr varScale="1">
        <p:scale>
          <a:sx n="63" d="100"/>
          <a:sy n="63" d="100"/>
        </p:scale>
        <p:origin x="-114"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BF163-9061-4DB1-8F05-AC55C9B035A6}" type="doc">
      <dgm:prSet loTypeId="urn:microsoft.com/office/officeart/2008/layout/PictureAccentList" loCatId="list" qsTypeId="urn:microsoft.com/office/officeart/2005/8/quickstyle/simple4" qsCatId="simple" csTypeId="urn:microsoft.com/office/officeart/2005/8/colors/accent0_2" csCatId="mainScheme" phldr="1"/>
      <dgm:spPr/>
      <dgm:t>
        <a:bodyPr/>
        <a:lstStyle/>
        <a:p>
          <a:pPr rtl="1"/>
          <a:endParaRPr lang="fa-IR"/>
        </a:p>
      </dgm:t>
    </dgm:pt>
    <dgm:pt modelId="{0864BF94-7874-457C-9C12-2D47610AB964}">
      <dgm:prSet phldrT="[Text]"/>
      <dgm:spPr/>
      <dgm:t>
        <a:bodyPr/>
        <a:lstStyle/>
        <a:p>
          <a:pPr rtl="1"/>
          <a:r>
            <a:rPr lang="fa-IR" dirty="0" smtClean="0">
              <a:cs typeface="Mj_Saadi Bold" panose="00000700000000000000" pitchFamily="2" charset="-78"/>
            </a:rPr>
            <a:t>فراکتال ها شکل‌هایی هستند که بر خلاف شکل‌هاي هندسی اقلیدسی به هیچ وجه منظم نیستند</a:t>
          </a:r>
          <a:endParaRPr lang="fa-IR" dirty="0"/>
        </a:p>
      </dgm:t>
    </dgm:pt>
    <dgm:pt modelId="{1022F29C-0117-432D-8DFC-EEC3B0E43072}" type="parTrans" cxnId="{A8BDF422-D5EC-42CD-BAE6-375BA2A68D4A}">
      <dgm:prSet/>
      <dgm:spPr/>
      <dgm:t>
        <a:bodyPr/>
        <a:lstStyle/>
        <a:p>
          <a:pPr rtl="1"/>
          <a:endParaRPr lang="fa-IR"/>
        </a:p>
      </dgm:t>
    </dgm:pt>
    <dgm:pt modelId="{E8F786F2-67F5-4D83-B8F8-0D0854A9EA73}" type="sibTrans" cxnId="{A8BDF422-D5EC-42CD-BAE6-375BA2A68D4A}">
      <dgm:prSet/>
      <dgm:spPr/>
      <dgm:t>
        <a:bodyPr/>
        <a:lstStyle/>
        <a:p>
          <a:pPr rtl="1"/>
          <a:endParaRPr lang="fa-IR"/>
        </a:p>
      </dgm:t>
    </dgm:pt>
    <dgm:pt modelId="{EF0F3914-D6EA-476F-B61D-FDB7B086B710}">
      <dgm:prSet phldrT="[Text]"/>
      <dgm:spPr/>
      <dgm:t>
        <a:bodyPr/>
        <a:lstStyle/>
        <a:p>
          <a:pPr rtl="1"/>
          <a:r>
            <a:rPr lang="fa-IR" dirty="0" smtClean="0">
              <a:cs typeface="Mj_Saadi Bold" panose="00000700000000000000" pitchFamily="2" charset="-78"/>
            </a:rPr>
            <a:t>این شکل‌ها سرتاسر نامنظم‌اند</a:t>
          </a:r>
          <a:endParaRPr lang="fa-IR" dirty="0">
            <a:cs typeface="Mj_Saadi Bold" panose="00000700000000000000" pitchFamily="2" charset="-78"/>
          </a:endParaRPr>
        </a:p>
      </dgm:t>
    </dgm:pt>
    <dgm:pt modelId="{B540AD5A-EE67-4D36-A222-7820FABE3B86}" type="parTrans" cxnId="{534E6072-5807-4A0B-9A3B-4C6FE417992E}">
      <dgm:prSet/>
      <dgm:spPr/>
      <dgm:t>
        <a:bodyPr/>
        <a:lstStyle/>
        <a:p>
          <a:pPr rtl="1"/>
          <a:endParaRPr lang="fa-IR"/>
        </a:p>
      </dgm:t>
    </dgm:pt>
    <dgm:pt modelId="{33EE2574-3236-4E56-A539-71F475CB067A}" type="sibTrans" cxnId="{534E6072-5807-4A0B-9A3B-4C6FE417992E}">
      <dgm:prSet/>
      <dgm:spPr/>
      <dgm:t>
        <a:bodyPr/>
        <a:lstStyle/>
        <a:p>
          <a:pPr rtl="1"/>
          <a:endParaRPr lang="fa-IR"/>
        </a:p>
      </dgm:t>
    </dgm:pt>
    <dgm:pt modelId="{54A670FF-6020-40DC-8287-CBBD5BD7B5D4}">
      <dgm:prSet phldrT="[Text]"/>
      <dgm:spPr/>
      <dgm:t>
        <a:bodyPr/>
        <a:lstStyle/>
        <a:p>
          <a:pPr rtl="1"/>
          <a:r>
            <a:rPr lang="fa-IR" dirty="0" smtClean="0">
              <a:cs typeface="Mj_Saadi Bold" panose="00000700000000000000" pitchFamily="2" charset="-78"/>
            </a:rPr>
            <a:t>میزان بی‌نظمی آنها در همه مقیاس‌ها یکسان است</a:t>
          </a:r>
          <a:endParaRPr lang="fa-IR" dirty="0">
            <a:cs typeface="Mj_Saadi Bold" panose="00000700000000000000" pitchFamily="2" charset="-78"/>
          </a:endParaRPr>
        </a:p>
      </dgm:t>
    </dgm:pt>
    <dgm:pt modelId="{0BF8520F-EB1A-4A15-A107-647C6E9BB8EA}" type="parTrans" cxnId="{0A5C00F8-8FA4-4F49-9694-0BEA2A616095}">
      <dgm:prSet/>
      <dgm:spPr/>
      <dgm:t>
        <a:bodyPr/>
        <a:lstStyle/>
        <a:p>
          <a:pPr rtl="1"/>
          <a:endParaRPr lang="fa-IR"/>
        </a:p>
      </dgm:t>
    </dgm:pt>
    <dgm:pt modelId="{6DB41306-8DBB-4CA8-981E-9C3F200940B3}" type="sibTrans" cxnId="{0A5C00F8-8FA4-4F49-9694-0BEA2A616095}">
      <dgm:prSet/>
      <dgm:spPr/>
      <dgm:t>
        <a:bodyPr/>
        <a:lstStyle/>
        <a:p>
          <a:pPr rtl="1"/>
          <a:endParaRPr lang="fa-IR"/>
        </a:p>
      </dgm:t>
    </dgm:pt>
    <dgm:pt modelId="{1B4B5C4C-143F-4DCC-B1B7-3F06DBAB2583}" type="pres">
      <dgm:prSet presAssocID="{8A7BF163-9061-4DB1-8F05-AC55C9B035A6}" presName="layout" presStyleCnt="0">
        <dgm:presLayoutVars>
          <dgm:chMax/>
          <dgm:chPref/>
          <dgm:dir/>
          <dgm:animOne val="branch"/>
          <dgm:animLvl val="lvl"/>
          <dgm:resizeHandles/>
        </dgm:presLayoutVars>
      </dgm:prSet>
      <dgm:spPr/>
      <dgm:t>
        <a:bodyPr/>
        <a:lstStyle/>
        <a:p>
          <a:pPr rtl="1"/>
          <a:endParaRPr lang="fa-IR"/>
        </a:p>
      </dgm:t>
    </dgm:pt>
    <dgm:pt modelId="{3136DF7D-2D30-42C4-8BDF-51C24D41D577}" type="pres">
      <dgm:prSet presAssocID="{0864BF94-7874-457C-9C12-2D47610AB964}" presName="root" presStyleCnt="0">
        <dgm:presLayoutVars>
          <dgm:chMax/>
          <dgm:chPref val="4"/>
        </dgm:presLayoutVars>
      </dgm:prSet>
      <dgm:spPr/>
    </dgm:pt>
    <dgm:pt modelId="{C32471D1-D14B-4106-835D-A379C0DBB788}" type="pres">
      <dgm:prSet presAssocID="{0864BF94-7874-457C-9C12-2D47610AB964}" presName="rootComposite" presStyleCnt="0">
        <dgm:presLayoutVars/>
      </dgm:prSet>
      <dgm:spPr/>
    </dgm:pt>
    <dgm:pt modelId="{4A29640A-5568-4F88-97BA-A7CC37F3741A}" type="pres">
      <dgm:prSet presAssocID="{0864BF94-7874-457C-9C12-2D47610AB964}" presName="rootText" presStyleLbl="node0" presStyleIdx="0" presStyleCnt="1">
        <dgm:presLayoutVars>
          <dgm:chMax/>
          <dgm:chPref val="4"/>
        </dgm:presLayoutVars>
      </dgm:prSet>
      <dgm:spPr/>
      <dgm:t>
        <a:bodyPr/>
        <a:lstStyle/>
        <a:p>
          <a:pPr rtl="1"/>
          <a:endParaRPr lang="fa-IR"/>
        </a:p>
      </dgm:t>
    </dgm:pt>
    <dgm:pt modelId="{F3BA732B-F1A1-4434-806C-98AFB384CD4E}" type="pres">
      <dgm:prSet presAssocID="{0864BF94-7874-457C-9C12-2D47610AB964}" presName="childShape" presStyleCnt="0">
        <dgm:presLayoutVars>
          <dgm:chMax val="0"/>
          <dgm:chPref val="0"/>
        </dgm:presLayoutVars>
      </dgm:prSet>
      <dgm:spPr/>
    </dgm:pt>
    <dgm:pt modelId="{66D7315A-4DD3-48CB-B40F-E242F2C1A5AE}" type="pres">
      <dgm:prSet presAssocID="{EF0F3914-D6EA-476F-B61D-FDB7B086B710}" presName="childComposite" presStyleCnt="0">
        <dgm:presLayoutVars>
          <dgm:chMax val="0"/>
          <dgm:chPref val="0"/>
        </dgm:presLayoutVars>
      </dgm:prSet>
      <dgm:spPr/>
    </dgm:pt>
    <dgm:pt modelId="{2C1910E3-7B44-4639-A71C-BD7EDFD0CB0B}" type="pres">
      <dgm:prSet presAssocID="{EF0F3914-D6EA-476F-B61D-FDB7B086B710}" presName="Image" presStyleLbl="node1" presStyleIdx="0" presStyleCnt="2"/>
      <dgm:spPr/>
    </dgm:pt>
    <dgm:pt modelId="{864C2BF9-402E-4200-B272-BCD5E26A20C6}" type="pres">
      <dgm:prSet presAssocID="{EF0F3914-D6EA-476F-B61D-FDB7B086B710}" presName="childText" presStyleLbl="lnNode1" presStyleIdx="0" presStyleCnt="2">
        <dgm:presLayoutVars>
          <dgm:chMax val="0"/>
          <dgm:chPref val="0"/>
          <dgm:bulletEnabled val="1"/>
        </dgm:presLayoutVars>
      </dgm:prSet>
      <dgm:spPr/>
      <dgm:t>
        <a:bodyPr/>
        <a:lstStyle/>
        <a:p>
          <a:pPr rtl="1"/>
          <a:endParaRPr lang="fa-IR"/>
        </a:p>
      </dgm:t>
    </dgm:pt>
    <dgm:pt modelId="{3A35A4C1-DE14-4498-91C6-273F7A3367AF}" type="pres">
      <dgm:prSet presAssocID="{54A670FF-6020-40DC-8287-CBBD5BD7B5D4}" presName="childComposite" presStyleCnt="0">
        <dgm:presLayoutVars>
          <dgm:chMax val="0"/>
          <dgm:chPref val="0"/>
        </dgm:presLayoutVars>
      </dgm:prSet>
      <dgm:spPr/>
    </dgm:pt>
    <dgm:pt modelId="{63A03AF9-DAE2-4FB7-93FB-3BF8BA59D80D}" type="pres">
      <dgm:prSet presAssocID="{54A670FF-6020-40DC-8287-CBBD5BD7B5D4}" presName="Image" presStyleLbl="node1" presStyleIdx="1" presStyleCnt="2"/>
      <dgm:spPr/>
    </dgm:pt>
    <dgm:pt modelId="{38391D45-BB44-4EA2-81A3-DE04F9A56D85}" type="pres">
      <dgm:prSet presAssocID="{54A670FF-6020-40DC-8287-CBBD5BD7B5D4}" presName="childText" presStyleLbl="lnNode1" presStyleIdx="1" presStyleCnt="2">
        <dgm:presLayoutVars>
          <dgm:chMax val="0"/>
          <dgm:chPref val="0"/>
          <dgm:bulletEnabled val="1"/>
        </dgm:presLayoutVars>
      </dgm:prSet>
      <dgm:spPr/>
      <dgm:t>
        <a:bodyPr/>
        <a:lstStyle/>
        <a:p>
          <a:pPr rtl="1"/>
          <a:endParaRPr lang="fa-IR"/>
        </a:p>
      </dgm:t>
    </dgm:pt>
  </dgm:ptLst>
  <dgm:cxnLst>
    <dgm:cxn modelId="{865A97E2-66D3-4A78-8309-5E3193D846EA}" type="presOf" srcId="{54A670FF-6020-40DC-8287-CBBD5BD7B5D4}" destId="{38391D45-BB44-4EA2-81A3-DE04F9A56D85}" srcOrd="0" destOrd="0" presId="urn:microsoft.com/office/officeart/2008/layout/PictureAccentList"/>
    <dgm:cxn modelId="{534E6072-5807-4A0B-9A3B-4C6FE417992E}" srcId="{0864BF94-7874-457C-9C12-2D47610AB964}" destId="{EF0F3914-D6EA-476F-B61D-FDB7B086B710}" srcOrd="0" destOrd="0" parTransId="{B540AD5A-EE67-4D36-A222-7820FABE3B86}" sibTransId="{33EE2574-3236-4E56-A539-71F475CB067A}"/>
    <dgm:cxn modelId="{858D89A7-47FF-4489-B2D6-40EDCAB3DC51}" type="presOf" srcId="{8A7BF163-9061-4DB1-8F05-AC55C9B035A6}" destId="{1B4B5C4C-143F-4DCC-B1B7-3F06DBAB2583}" srcOrd="0" destOrd="0" presId="urn:microsoft.com/office/officeart/2008/layout/PictureAccentList"/>
    <dgm:cxn modelId="{A8BDF422-D5EC-42CD-BAE6-375BA2A68D4A}" srcId="{8A7BF163-9061-4DB1-8F05-AC55C9B035A6}" destId="{0864BF94-7874-457C-9C12-2D47610AB964}" srcOrd="0" destOrd="0" parTransId="{1022F29C-0117-432D-8DFC-EEC3B0E43072}" sibTransId="{E8F786F2-67F5-4D83-B8F8-0D0854A9EA73}"/>
    <dgm:cxn modelId="{0A5C00F8-8FA4-4F49-9694-0BEA2A616095}" srcId="{0864BF94-7874-457C-9C12-2D47610AB964}" destId="{54A670FF-6020-40DC-8287-CBBD5BD7B5D4}" srcOrd="1" destOrd="0" parTransId="{0BF8520F-EB1A-4A15-A107-647C6E9BB8EA}" sibTransId="{6DB41306-8DBB-4CA8-981E-9C3F200940B3}"/>
    <dgm:cxn modelId="{B290AD00-D54F-4D57-B0A4-736CFA789380}" type="presOf" srcId="{EF0F3914-D6EA-476F-B61D-FDB7B086B710}" destId="{864C2BF9-402E-4200-B272-BCD5E26A20C6}" srcOrd="0" destOrd="0" presId="urn:microsoft.com/office/officeart/2008/layout/PictureAccentList"/>
    <dgm:cxn modelId="{568FEDD1-017B-43DA-A0E2-5C3AEDCDE0B6}" type="presOf" srcId="{0864BF94-7874-457C-9C12-2D47610AB964}" destId="{4A29640A-5568-4F88-97BA-A7CC37F3741A}" srcOrd="0" destOrd="0" presId="urn:microsoft.com/office/officeart/2008/layout/PictureAccentList"/>
    <dgm:cxn modelId="{27522A48-4E7C-479F-B782-8F8B45406E90}" type="presParOf" srcId="{1B4B5C4C-143F-4DCC-B1B7-3F06DBAB2583}" destId="{3136DF7D-2D30-42C4-8BDF-51C24D41D577}" srcOrd="0" destOrd="0" presId="urn:microsoft.com/office/officeart/2008/layout/PictureAccentList"/>
    <dgm:cxn modelId="{4B199C9B-56A0-4BC1-8597-22FD7E12B92C}" type="presParOf" srcId="{3136DF7D-2D30-42C4-8BDF-51C24D41D577}" destId="{C32471D1-D14B-4106-835D-A379C0DBB788}" srcOrd="0" destOrd="0" presId="urn:microsoft.com/office/officeart/2008/layout/PictureAccentList"/>
    <dgm:cxn modelId="{9CAB7141-E1C5-40AC-B0D0-D04E403C54C5}" type="presParOf" srcId="{C32471D1-D14B-4106-835D-A379C0DBB788}" destId="{4A29640A-5568-4F88-97BA-A7CC37F3741A}" srcOrd="0" destOrd="0" presId="urn:microsoft.com/office/officeart/2008/layout/PictureAccentList"/>
    <dgm:cxn modelId="{5FB1B8B0-A8FA-43C1-ABE3-619EB9711872}" type="presParOf" srcId="{3136DF7D-2D30-42C4-8BDF-51C24D41D577}" destId="{F3BA732B-F1A1-4434-806C-98AFB384CD4E}" srcOrd="1" destOrd="0" presId="urn:microsoft.com/office/officeart/2008/layout/PictureAccentList"/>
    <dgm:cxn modelId="{23B3578E-3FEF-4025-AB4F-013934254C04}" type="presParOf" srcId="{F3BA732B-F1A1-4434-806C-98AFB384CD4E}" destId="{66D7315A-4DD3-48CB-B40F-E242F2C1A5AE}" srcOrd="0" destOrd="0" presId="urn:microsoft.com/office/officeart/2008/layout/PictureAccentList"/>
    <dgm:cxn modelId="{DDB6F069-AA89-4DAA-8455-262987CA5CF0}" type="presParOf" srcId="{66D7315A-4DD3-48CB-B40F-E242F2C1A5AE}" destId="{2C1910E3-7B44-4639-A71C-BD7EDFD0CB0B}" srcOrd="0" destOrd="0" presId="urn:microsoft.com/office/officeart/2008/layout/PictureAccentList"/>
    <dgm:cxn modelId="{73431AAF-545E-41F6-9D91-259F117FB2BE}" type="presParOf" srcId="{66D7315A-4DD3-48CB-B40F-E242F2C1A5AE}" destId="{864C2BF9-402E-4200-B272-BCD5E26A20C6}" srcOrd="1" destOrd="0" presId="urn:microsoft.com/office/officeart/2008/layout/PictureAccentList"/>
    <dgm:cxn modelId="{BDE06667-0DAD-4F0F-A944-ED3761208FE0}" type="presParOf" srcId="{F3BA732B-F1A1-4434-806C-98AFB384CD4E}" destId="{3A35A4C1-DE14-4498-91C6-273F7A3367AF}" srcOrd="1" destOrd="0" presId="urn:microsoft.com/office/officeart/2008/layout/PictureAccentList"/>
    <dgm:cxn modelId="{84B9D6FD-7427-4887-A927-124ED8BB1FDF}" type="presParOf" srcId="{3A35A4C1-DE14-4498-91C6-273F7A3367AF}" destId="{63A03AF9-DAE2-4FB7-93FB-3BF8BA59D80D}" srcOrd="0" destOrd="0" presId="urn:microsoft.com/office/officeart/2008/layout/PictureAccentList"/>
    <dgm:cxn modelId="{D7F662BE-D3A8-4340-88D8-C50CF8AB5BCC}" type="presParOf" srcId="{3A35A4C1-DE14-4498-91C6-273F7A3367AF}" destId="{38391D45-BB44-4EA2-81A3-DE04F9A56D85}" srcOrd="1" destOrd="0" presId="urn:microsoft.com/office/officeart/2008/layout/PictureAccent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635452-97F5-4B8D-BEBB-A376F9942C57}" type="doc">
      <dgm:prSet loTypeId="urn:microsoft.com/office/officeart/2005/8/layout/pList1#1" loCatId="list" qsTypeId="urn:microsoft.com/office/officeart/2005/8/quickstyle/simple1" qsCatId="simple" csTypeId="urn:microsoft.com/office/officeart/2005/8/colors/accent1_2" csCatId="accent1" phldr="1"/>
      <dgm:spPr/>
      <dgm:t>
        <a:bodyPr/>
        <a:lstStyle/>
        <a:p>
          <a:pPr rtl="1"/>
          <a:endParaRPr lang="fa-IR"/>
        </a:p>
      </dgm:t>
    </dgm:pt>
    <dgm:pt modelId="{A68C6EB3-C5B3-4FE3-A4A7-562050BE6F8C}">
      <dgm:prSet phldrT="[Text]" custT="1"/>
      <dgm:spPr/>
      <dgm:t>
        <a:bodyPr/>
        <a:lstStyle/>
        <a:p>
          <a:pPr rtl="1"/>
          <a:r>
            <a:rPr lang="fa-IR" sz="2400" dirty="0" smtClean="0">
              <a:cs typeface="Mj_Saadi Bold" panose="00000700000000000000" pitchFamily="2" charset="-78"/>
            </a:rPr>
            <a:t>تالار کنسرت والت دیزنی</a:t>
          </a:r>
          <a:endParaRPr lang="fa-IR" sz="2400" dirty="0">
            <a:cs typeface="Mj_Saadi Bold" panose="00000700000000000000" pitchFamily="2" charset="-78"/>
          </a:endParaRPr>
        </a:p>
      </dgm:t>
    </dgm:pt>
    <dgm:pt modelId="{7F3CD61E-1F59-4116-9643-2A12F7E59254}" type="parTrans" cxnId="{944C5CAE-6525-4047-BF21-F84F98833084}">
      <dgm:prSet/>
      <dgm:spPr/>
      <dgm:t>
        <a:bodyPr/>
        <a:lstStyle/>
        <a:p>
          <a:pPr rtl="1"/>
          <a:endParaRPr lang="fa-IR"/>
        </a:p>
      </dgm:t>
    </dgm:pt>
    <dgm:pt modelId="{3E8DE256-9F3C-426E-BBF6-BA3277EB59AF}" type="sibTrans" cxnId="{944C5CAE-6525-4047-BF21-F84F98833084}">
      <dgm:prSet/>
      <dgm:spPr/>
      <dgm:t>
        <a:bodyPr/>
        <a:lstStyle/>
        <a:p>
          <a:pPr rtl="1"/>
          <a:endParaRPr lang="fa-IR"/>
        </a:p>
      </dgm:t>
    </dgm:pt>
    <dgm:pt modelId="{3AF02918-D8A7-44E8-B8BD-732791752092}">
      <dgm:prSet phldrT="[Text]" custT="1"/>
      <dgm:spPr/>
      <dgm:t>
        <a:bodyPr/>
        <a:lstStyle/>
        <a:p>
          <a:pPr rtl="1"/>
          <a:r>
            <a:rPr lang="fa-IR" sz="2400" dirty="0" smtClean="0">
              <a:cs typeface="Mj_Saadi Bold" panose="00000700000000000000" pitchFamily="2" charset="-78"/>
            </a:rPr>
            <a:t>موزه گوگنهایم بیلبائو</a:t>
          </a:r>
          <a:endParaRPr lang="fa-IR" sz="4600" dirty="0">
            <a:cs typeface="Mj_Saadi Bold" panose="00000700000000000000" pitchFamily="2" charset="-78"/>
          </a:endParaRPr>
        </a:p>
      </dgm:t>
    </dgm:pt>
    <dgm:pt modelId="{13203BCF-6097-4DE4-AA91-8383CE143917}" type="parTrans" cxnId="{56D778BD-66DF-41FC-B1C8-2F22AD12C3C3}">
      <dgm:prSet/>
      <dgm:spPr/>
      <dgm:t>
        <a:bodyPr/>
        <a:lstStyle/>
        <a:p>
          <a:pPr rtl="1"/>
          <a:endParaRPr lang="fa-IR"/>
        </a:p>
      </dgm:t>
    </dgm:pt>
    <dgm:pt modelId="{7C5AF8FB-A2A3-4168-9D7B-3CFC31674430}" type="sibTrans" cxnId="{56D778BD-66DF-41FC-B1C8-2F22AD12C3C3}">
      <dgm:prSet/>
      <dgm:spPr/>
      <dgm:t>
        <a:bodyPr/>
        <a:lstStyle/>
        <a:p>
          <a:pPr rtl="1"/>
          <a:endParaRPr lang="fa-IR"/>
        </a:p>
      </dgm:t>
    </dgm:pt>
    <dgm:pt modelId="{050853C0-5635-4DD4-8145-C503F50302D4}" type="pres">
      <dgm:prSet presAssocID="{F6635452-97F5-4B8D-BEBB-A376F9942C57}" presName="Name0" presStyleCnt="0">
        <dgm:presLayoutVars>
          <dgm:dir/>
          <dgm:resizeHandles val="exact"/>
        </dgm:presLayoutVars>
      </dgm:prSet>
      <dgm:spPr/>
      <dgm:t>
        <a:bodyPr/>
        <a:lstStyle/>
        <a:p>
          <a:pPr rtl="1"/>
          <a:endParaRPr lang="fa-IR"/>
        </a:p>
      </dgm:t>
    </dgm:pt>
    <dgm:pt modelId="{6B1B0D46-1BC9-49BB-B879-649659249733}" type="pres">
      <dgm:prSet presAssocID="{A68C6EB3-C5B3-4FE3-A4A7-562050BE6F8C}" presName="compNode" presStyleCnt="0"/>
      <dgm:spPr/>
    </dgm:pt>
    <dgm:pt modelId="{A1E7A77E-4159-43F9-9ECD-47BA6E98E767}" type="pres">
      <dgm:prSet presAssocID="{A68C6EB3-C5B3-4FE3-A4A7-562050BE6F8C}" presName="pict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Lst>
          </a:blip>
          <a:srcRect/>
          <a:stretch>
            <a:fillRect l="-22000" r="-22000"/>
          </a:stretch>
        </a:blipFill>
      </dgm:spPr>
    </dgm:pt>
    <dgm:pt modelId="{6CD2D22C-95A5-48A7-821D-B63597BF180F}" type="pres">
      <dgm:prSet presAssocID="{A68C6EB3-C5B3-4FE3-A4A7-562050BE6F8C}" presName="textRect" presStyleLbl="revTx" presStyleIdx="0" presStyleCnt="2">
        <dgm:presLayoutVars>
          <dgm:bulletEnabled val="1"/>
        </dgm:presLayoutVars>
      </dgm:prSet>
      <dgm:spPr/>
      <dgm:t>
        <a:bodyPr/>
        <a:lstStyle/>
        <a:p>
          <a:pPr rtl="1"/>
          <a:endParaRPr lang="fa-IR"/>
        </a:p>
      </dgm:t>
    </dgm:pt>
    <dgm:pt modelId="{F1E7F75C-CC4C-42ED-958E-EEB0190B5C31}" type="pres">
      <dgm:prSet presAssocID="{3E8DE256-9F3C-426E-BBF6-BA3277EB59AF}" presName="sibTrans" presStyleLbl="sibTrans2D1" presStyleIdx="0" presStyleCnt="0"/>
      <dgm:spPr/>
      <dgm:t>
        <a:bodyPr/>
        <a:lstStyle/>
        <a:p>
          <a:pPr rtl="1"/>
          <a:endParaRPr lang="fa-IR"/>
        </a:p>
      </dgm:t>
    </dgm:pt>
    <dgm:pt modelId="{EA7AE390-0329-413A-9EDB-20B26B0C382A}" type="pres">
      <dgm:prSet presAssocID="{3AF02918-D8A7-44E8-B8BD-732791752092}" presName="compNode" presStyleCnt="0"/>
      <dgm:spPr/>
    </dgm:pt>
    <dgm:pt modelId="{B2BE0BBD-8E1C-4AE4-BF90-023CA82033F2}" type="pres">
      <dgm:prSet presAssocID="{3AF02918-D8A7-44E8-B8BD-732791752092}" presName="pictRect" presStyleLbl="node1" presStyleIdx="1" presStyleCnt="2"/>
      <dgm:spPr>
        <a:blipFill>
          <a:blip xmlns:r="http://schemas.openxmlformats.org/officeDocument/2006/relationships" r:embed="rId2">
            <a:extLst>
              <a:ext uri="{28A0092B-C50C-407E-A947-70E740481C1C}">
                <a14:useLocalDpi xmlns="" xmlns:a14="http://schemas.microsoft.com/office/drawing/2010/main" val="0"/>
              </a:ext>
            </a:extLst>
          </a:blip>
          <a:srcRect/>
          <a:stretch>
            <a:fillRect l="-18000" r="-18000"/>
          </a:stretch>
        </a:blipFill>
      </dgm:spPr>
    </dgm:pt>
    <dgm:pt modelId="{2C78A3B3-4CE5-44BB-A444-DC1B5D87F8A4}" type="pres">
      <dgm:prSet presAssocID="{3AF02918-D8A7-44E8-B8BD-732791752092}" presName="textRect" presStyleLbl="revTx" presStyleIdx="1" presStyleCnt="2">
        <dgm:presLayoutVars>
          <dgm:bulletEnabled val="1"/>
        </dgm:presLayoutVars>
      </dgm:prSet>
      <dgm:spPr/>
      <dgm:t>
        <a:bodyPr/>
        <a:lstStyle/>
        <a:p>
          <a:pPr rtl="1"/>
          <a:endParaRPr lang="fa-IR"/>
        </a:p>
      </dgm:t>
    </dgm:pt>
  </dgm:ptLst>
  <dgm:cxnLst>
    <dgm:cxn modelId="{944C5CAE-6525-4047-BF21-F84F98833084}" srcId="{F6635452-97F5-4B8D-BEBB-A376F9942C57}" destId="{A68C6EB3-C5B3-4FE3-A4A7-562050BE6F8C}" srcOrd="0" destOrd="0" parTransId="{7F3CD61E-1F59-4116-9643-2A12F7E59254}" sibTransId="{3E8DE256-9F3C-426E-BBF6-BA3277EB59AF}"/>
    <dgm:cxn modelId="{E3856B87-4CD0-401E-BCF5-6DDA67FB5A16}" type="presOf" srcId="{3AF02918-D8A7-44E8-B8BD-732791752092}" destId="{2C78A3B3-4CE5-44BB-A444-DC1B5D87F8A4}" srcOrd="0" destOrd="0" presId="urn:microsoft.com/office/officeart/2005/8/layout/pList1#1"/>
    <dgm:cxn modelId="{1C70CC91-6FFB-4EC3-968D-6744C1F4069B}" type="presOf" srcId="{F6635452-97F5-4B8D-BEBB-A376F9942C57}" destId="{050853C0-5635-4DD4-8145-C503F50302D4}" srcOrd="0" destOrd="0" presId="urn:microsoft.com/office/officeart/2005/8/layout/pList1#1"/>
    <dgm:cxn modelId="{ECE02FD0-7F9E-4833-985A-CE55A8139708}" type="presOf" srcId="{3E8DE256-9F3C-426E-BBF6-BA3277EB59AF}" destId="{F1E7F75C-CC4C-42ED-958E-EEB0190B5C31}" srcOrd="0" destOrd="0" presId="urn:microsoft.com/office/officeart/2005/8/layout/pList1#1"/>
    <dgm:cxn modelId="{56D778BD-66DF-41FC-B1C8-2F22AD12C3C3}" srcId="{F6635452-97F5-4B8D-BEBB-A376F9942C57}" destId="{3AF02918-D8A7-44E8-B8BD-732791752092}" srcOrd="1" destOrd="0" parTransId="{13203BCF-6097-4DE4-AA91-8383CE143917}" sibTransId="{7C5AF8FB-A2A3-4168-9D7B-3CFC31674430}"/>
    <dgm:cxn modelId="{FF483D22-F944-4264-B2AE-DB5E9563693D}" type="presOf" srcId="{A68C6EB3-C5B3-4FE3-A4A7-562050BE6F8C}" destId="{6CD2D22C-95A5-48A7-821D-B63597BF180F}" srcOrd="0" destOrd="0" presId="urn:microsoft.com/office/officeart/2005/8/layout/pList1#1"/>
    <dgm:cxn modelId="{F2E4EA1D-4992-480E-B405-6114B7F135FC}" type="presParOf" srcId="{050853C0-5635-4DD4-8145-C503F50302D4}" destId="{6B1B0D46-1BC9-49BB-B879-649659249733}" srcOrd="0" destOrd="0" presId="urn:microsoft.com/office/officeart/2005/8/layout/pList1#1"/>
    <dgm:cxn modelId="{76B04804-E669-4174-B868-E7E78BC0EF18}" type="presParOf" srcId="{6B1B0D46-1BC9-49BB-B879-649659249733}" destId="{A1E7A77E-4159-43F9-9ECD-47BA6E98E767}" srcOrd="0" destOrd="0" presId="urn:microsoft.com/office/officeart/2005/8/layout/pList1#1"/>
    <dgm:cxn modelId="{4E0AA249-DEDE-498C-982B-5314A45F59F6}" type="presParOf" srcId="{6B1B0D46-1BC9-49BB-B879-649659249733}" destId="{6CD2D22C-95A5-48A7-821D-B63597BF180F}" srcOrd="1" destOrd="0" presId="urn:microsoft.com/office/officeart/2005/8/layout/pList1#1"/>
    <dgm:cxn modelId="{97BA8A6A-C863-4ABD-AC7A-0C910DC035CF}" type="presParOf" srcId="{050853C0-5635-4DD4-8145-C503F50302D4}" destId="{F1E7F75C-CC4C-42ED-958E-EEB0190B5C31}" srcOrd="1" destOrd="0" presId="urn:microsoft.com/office/officeart/2005/8/layout/pList1#1"/>
    <dgm:cxn modelId="{027A298E-8A2B-41C2-A3E1-EF79EC9B67ED}" type="presParOf" srcId="{050853C0-5635-4DD4-8145-C503F50302D4}" destId="{EA7AE390-0329-413A-9EDB-20B26B0C382A}" srcOrd="2" destOrd="0" presId="urn:microsoft.com/office/officeart/2005/8/layout/pList1#1"/>
    <dgm:cxn modelId="{B62DD797-FE18-4FAD-9A83-E9AAD72B25DA}" type="presParOf" srcId="{EA7AE390-0329-413A-9EDB-20B26B0C382A}" destId="{B2BE0BBD-8E1C-4AE4-BF90-023CA82033F2}" srcOrd="0" destOrd="0" presId="urn:microsoft.com/office/officeart/2005/8/layout/pList1#1"/>
    <dgm:cxn modelId="{FE7DF242-A9FF-48E7-9A68-F7EC70DDCED9}" type="presParOf" srcId="{EA7AE390-0329-413A-9EDB-20B26B0C382A}" destId="{2C78A3B3-4CE5-44BB-A444-DC1B5D87F8A4}" srcOrd="1" destOrd="0" presId="urn:microsoft.com/office/officeart/2005/8/layout/pList1#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16F6A-C033-4CB2-8BA3-F481933435C4}" type="doc">
      <dgm:prSet loTypeId="urn:microsoft.com/office/officeart/2005/8/layout/radial4" loCatId="relationship" qsTypeId="urn:microsoft.com/office/officeart/2005/8/quickstyle/simple4" qsCatId="simple" csTypeId="urn:microsoft.com/office/officeart/2005/8/colors/accent3_2" csCatId="accent3" phldr="1"/>
      <dgm:spPr/>
      <dgm:t>
        <a:bodyPr/>
        <a:lstStyle/>
        <a:p>
          <a:pPr rtl="1"/>
          <a:endParaRPr lang="fa-IR"/>
        </a:p>
      </dgm:t>
    </dgm:pt>
    <dgm:pt modelId="{C62F705A-C302-43EE-9A19-60A004C7727D}">
      <dgm:prSet phldrT="[Text]" custT="1"/>
      <dgm:spPr/>
      <dgm:t>
        <a:bodyPr/>
        <a:lstStyle/>
        <a:p>
          <a:pPr rtl="1"/>
          <a:r>
            <a:rPr lang="fa-IR" sz="2400" dirty="0" smtClean="0">
              <a:cs typeface="Mj_Saadi Bold" panose="00000700000000000000" pitchFamily="2" charset="-78"/>
            </a:rPr>
            <a:t>فراکتال ریاضی</a:t>
          </a:r>
          <a:endParaRPr lang="fa-IR" sz="2400" dirty="0">
            <a:cs typeface="Mj_Saadi Bold" panose="00000700000000000000" pitchFamily="2" charset="-78"/>
          </a:endParaRPr>
        </a:p>
      </dgm:t>
    </dgm:pt>
    <dgm:pt modelId="{9B23E903-5BEB-458B-B052-EFE0E16C2E88}" type="parTrans" cxnId="{C0AA735F-EE43-47FF-B42D-7DFF9A5AD374}">
      <dgm:prSet/>
      <dgm:spPr/>
      <dgm:t>
        <a:bodyPr/>
        <a:lstStyle/>
        <a:p>
          <a:pPr rtl="1"/>
          <a:endParaRPr lang="fa-IR" sz="2400">
            <a:cs typeface="Mj_Saadi Bold" panose="00000700000000000000" pitchFamily="2" charset="-78"/>
          </a:endParaRPr>
        </a:p>
      </dgm:t>
    </dgm:pt>
    <dgm:pt modelId="{3CFD384E-13D6-4A87-B1A3-C139F608DD05}" type="sibTrans" cxnId="{C0AA735F-EE43-47FF-B42D-7DFF9A5AD374}">
      <dgm:prSet/>
      <dgm:spPr/>
      <dgm:t>
        <a:bodyPr/>
        <a:lstStyle/>
        <a:p>
          <a:pPr rtl="1"/>
          <a:endParaRPr lang="fa-IR" sz="2400">
            <a:cs typeface="Mj_Saadi Bold" panose="00000700000000000000" pitchFamily="2" charset="-78"/>
          </a:endParaRPr>
        </a:p>
      </dgm:t>
    </dgm:pt>
    <dgm:pt modelId="{4A612760-259E-4EFE-8FCB-10BA6E9EA1DA}">
      <dgm:prSet phldrT="[Text]" custT="1"/>
      <dgm:spPr/>
      <dgm:t>
        <a:bodyPr/>
        <a:lstStyle/>
        <a:p>
          <a:pPr rtl="1"/>
          <a:r>
            <a:rPr lang="fa-IR" sz="2400" dirty="0" smtClean="0">
              <a:cs typeface="Mj_Saadi Bold" panose="00000700000000000000" pitchFamily="2" charset="-78"/>
            </a:rPr>
            <a:t>مفهوم اعداد مختلط</a:t>
          </a:r>
          <a:endParaRPr lang="fa-IR" sz="2400" dirty="0">
            <a:cs typeface="Mj_Saadi Bold" panose="00000700000000000000" pitchFamily="2" charset="-78"/>
          </a:endParaRPr>
        </a:p>
      </dgm:t>
    </dgm:pt>
    <dgm:pt modelId="{4A53422F-70AD-488A-BB01-6BC65F44DABC}" type="parTrans" cxnId="{B65EF69D-12A4-457E-9633-53EB8BDBF2CC}">
      <dgm:prSet/>
      <dgm:spPr/>
      <dgm:t>
        <a:bodyPr/>
        <a:lstStyle/>
        <a:p>
          <a:pPr rtl="1"/>
          <a:endParaRPr lang="fa-IR" sz="2400">
            <a:cs typeface="Mj_Saadi Bold" panose="00000700000000000000" pitchFamily="2" charset="-78"/>
          </a:endParaRPr>
        </a:p>
      </dgm:t>
    </dgm:pt>
    <dgm:pt modelId="{83A5ACA7-1DA0-43CA-9DA6-AB1B17675DE4}" type="sibTrans" cxnId="{B65EF69D-12A4-457E-9633-53EB8BDBF2CC}">
      <dgm:prSet/>
      <dgm:spPr/>
      <dgm:t>
        <a:bodyPr/>
        <a:lstStyle/>
        <a:p>
          <a:pPr rtl="1"/>
          <a:endParaRPr lang="fa-IR" sz="2400">
            <a:cs typeface="Mj_Saadi Bold" panose="00000700000000000000" pitchFamily="2" charset="-78"/>
          </a:endParaRPr>
        </a:p>
      </dgm:t>
    </dgm:pt>
    <dgm:pt modelId="{FF036CB2-5C92-4E9B-991D-A1E9B8F40B51}">
      <dgm:prSet phldrT="[Text]" custT="1"/>
      <dgm:spPr/>
      <dgm:t>
        <a:bodyPr/>
        <a:lstStyle/>
        <a:p>
          <a:pPr rtl="1"/>
          <a:r>
            <a:rPr lang="fa-IR" sz="2400" dirty="0" smtClean="0">
              <a:cs typeface="Mj_Saadi Bold" panose="00000700000000000000" pitchFamily="2" charset="-78"/>
            </a:rPr>
            <a:t>مفهوم نمودار تابع </a:t>
          </a:r>
          <a:endParaRPr lang="fa-IR" sz="2400" dirty="0">
            <a:cs typeface="Mj_Saadi Bold" panose="00000700000000000000" pitchFamily="2" charset="-78"/>
          </a:endParaRPr>
        </a:p>
      </dgm:t>
    </dgm:pt>
    <dgm:pt modelId="{68535FA8-2268-485D-817B-E5664A326277}" type="parTrans" cxnId="{FBD2CDA4-8E8C-44D1-A631-5284A475B636}">
      <dgm:prSet/>
      <dgm:spPr/>
      <dgm:t>
        <a:bodyPr/>
        <a:lstStyle/>
        <a:p>
          <a:pPr rtl="1"/>
          <a:endParaRPr lang="fa-IR" sz="2400">
            <a:cs typeface="Mj_Saadi Bold" panose="00000700000000000000" pitchFamily="2" charset="-78"/>
          </a:endParaRPr>
        </a:p>
      </dgm:t>
    </dgm:pt>
    <dgm:pt modelId="{FBF21B85-0241-49CE-8449-6AF751305B79}" type="sibTrans" cxnId="{FBD2CDA4-8E8C-44D1-A631-5284A475B636}">
      <dgm:prSet/>
      <dgm:spPr/>
      <dgm:t>
        <a:bodyPr/>
        <a:lstStyle/>
        <a:p>
          <a:pPr rtl="1"/>
          <a:endParaRPr lang="fa-IR" sz="2400">
            <a:cs typeface="Mj_Saadi Bold" panose="00000700000000000000" pitchFamily="2" charset="-78"/>
          </a:endParaRPr>
        </a:p>
      </dgm:t>
    </dgm:pt>
    <dgm:pt modelId="{3F7CF9ED-6412-4D0C-A806-0F608552052D}">
      <dgm:prSet phldrT="[Text]" custT="1"/>
      <dgm:spPr/>
      <dgm:t>
        <a:bodyPr/>
        <a:lstStyle/>
        <a:p>
          <a:pPr rtl="1"/>
          <a:r>
            <a:rPr lang="fa-IR" sz="2400" dirty="0" smtClean="0">
              <a:cs typeface="Mj_Saadi Bold" panose="00000700000000000000" pitchFamily="2" charset="-78"/>
            </a:rPr>
            <a:t>مفهوم تابع</a:t>
          </a:r>
          <a:endParaRPr lang="fa-IR" sz="2400" dirty="0">
            <a:cs typeface="Mj_Saadi Bold" panose="00000700000000000000" pitchFamily="2" charset="-78"/>
          </a:endParaRPr>
        </a:p>
      </dgm:t>
    </dgm:pt>
    <dgm:pt modelId="{E4A7EB9B-8936-45A9-BC4B-5E53041D3C7B}" type="parTrans" cxnId="{EE3D0CE2-F19E-4683-A9F2-B39E537B34B4}">
      <dgm:prSet/>
      <dgm:spPr/>
      <dgm:t>
        <a:bodyPr/>
        <a:lstStyle/>
        <a:p>
          <a:pPr rtl="1"/>
          <a:endParaRPr lang="fa-IR" sz="2400">
            <a:cs typeface="Mj_Saadi Bold" panose="00000700000000000000" pitchFamily="2" charset="-78"/>
          </a:endParaRPr>
        </a:p>
      </dgm:t>
    </dgm:pt>
    <dgm:pt modelId="{9ECAF422-8AD1-4257-9B63-26DBB61994C9}" type="sibTrans" cxnId="{EE3D0CE2-F19E-4683-A9F2-B39E537B34B4}">
      <dgm:prSet/>
      <dgm:spPr/>
      <dgm:t>
        <a:bodyPr/>
        <a:lstStyle/>
        <a:p>
          <a:pPr rtl="1"/>
          <a:endParaRPr lang="fa-IR" sz="2400">
            <a:cs typeface="Mj_Saadi Bold" panose="00000700000000000000" pitchFamily="2" charset="-78"/>
          </a:endParaRPr>
        </a:p>
      </dgm:t>
    </dgm:pt>
    <dgm:pt modelId="{450ED12A-B5CC-49F0-877C-11DBF9098A1C}" type="pres">
      <dgm:prSet presAssocID="{7EB16F6A-C033-4CB2-8BA3-F481933435C4}" presName="cycle" presStyleCnt="0">
        <dgm:presLayoutVars>
          <dgm:chMax val="1"/>
          <dgm:dir/>
          <dgm:animLvl val="ctr"/>
          <dgm:resizeHandles val="exact"/>
        </dgm:presLayoutVars>
      </dgm:prSet>
      <dgm:spPr/>
      <dgm:t>
        <a:bodyPr/>
        <a:lstStyle/>
        <a:p>
          <a:pPr rtl="1"/>
          <a:endParaRPr lang="fa-IR"/>
        </a:p>
      </dgm:t>
    </dgm:pt>
    <dgm:pt modelId="{EADAAA72-0A91-42F1-AB3E-9BF9411ACCC0}" type="pres">
      <dgm:prSet presAssocID="{C62F705A-C302-43EE-9A19-60A004C7727D}" presName="centerShape" presStyleLbl="node0" presStyleIdx="0" presStyleCnt="1"/>
      <dgm:spPr/>
      <dgm:t>
        <a:bodyPr/>
        <a:lstStyle/>
        <a:p>
          <a:pPr rtl="1"/>
          <a:endParaRPr lang="fa-IR"/>
        </a:p>
      </dgm:t>
    </dgm:pt>
    <dgm:pt modelId="{9DBAD8B2-7496-4CB1-84D8-453B41DFEDEB}" type="pres">
      <dgm:prSet presAssocID="{4A53422F-70AD-488A-BB01-6BC65F44DABC}" presName="parTrans" presStyleLbl="bgSibTrans2D1" presStyleIdx="0" presStyleCnt="3"/>
      <dgm:spPr/>
      <dgm:t>
        <a:bodyPr/>
        <a:lstStyle/>
        <a:p>
          <a:pPr rtl="1"/>
          <a:endParaRPr lang="fa-IR"/>
        </a:p>
      </dgm:t>
    </dgm:pt>
    <dgm:pt modelId="{7AB1A356-A936-4DD4-B77D-24F9D00D7B20}" type="pres">
      <dgm:prSet presAssocID="{4A612760-259E-4EFE-8FCB-10BA6E9EA1DA}" presName="node" presStyleLbl="node1" presStyleIdx="0" presStyleCnt="3">
        <dgm:presLayoutVars>
          <dgm:bulletEnabled val="1"/>
        </dgm:presLayoutVars>
      </dgm:prSet>
      <dgm:spPr/>
      <dgm:t>
        <a:bodyPr/>
        <a:lstStyle/>
        <a:p>
          <a:pPr rtl="1"/>
          <a:endParaRPr lang="fa-IR"/>
        </a:p>
      </dgm:t>
    </dgm:pt>
    <dgm:pt modelId="{1ACA9CDD-94D0-463C-B8B6-80BA5322B31F}" type="pres">
      <dgm:prSet presAssocID="{68535FA8-2268-485D-817B-E5664A326277}" presName="parTrans" presStyleLbl="bgSibTrans2D1" presStyleIdx="1" presStyleCnt="3"/>
      <dgm:spPr/>
      <dgm:t>
        <a:bodyPr/>
        <a:lstStyle/>
        <a:p>
          <a:pPr rtl="1"/>
          <a:endParaRPr lang="fa-IR"/>
        </a:p>
      </dgm:t>
    </dgm:pt>
    <dgm:pt modelId="{A656A0D6-2B51-444D-BD8B-CC863140F174}" type="pres">
      <dgm:prSet presAssocID="{FF036CB2-5C92-4E9B-991D-A1E9B8F40B51}" presName="node" presStyleLbl="node1" presStyleIdx="1" presStyleCnt="3">
        <dgm:presLayoutVars>
          <dgm:bulletEnabled val="1"/>
        </dgm:presLayoutVars>
      </dgm:prSet>
      <dgm:spPr/>
      <dgm:t>
        <a:bodyPr/>
        <a:lstStyle/>
        <a:p>
          <a:pPr rtl="1"/>
          <a:endParaRPr lang="fa-IR"/>
        </a:p>
      </dgm:t>
    </dgm:pt>
    <dgm:pt modelId="{94D34F76-514A-4591-A5A5-361110C1B8E3}" type="pres">
      <dgm:prSet presAssocID="{E4A7EB9B-8936-45A9-BC4B-5E53041D3C7B}" presName="parTrans" presStyleLbl="bgSibTrans2D1" presStyleIdx="2" presStyleCnt="3"/>
      <dgm:spPr/>
      <dgm:t>
        <a:bodyPr/>
        <a:lstStyle/>
        <a:p>
          <a:pPr rtl="1"/>
          <a:endParaRPr lang="fa-IR"/>
        </a:p>
      </dgm:t>
    </dgm:pt>
    <dgm:pt modelId="{1784530E-19D8-41F6-8AA1-C8AF5E944286}" type="pres">
      <dgm:prSet presAssocID="{3F7CF9ED-6412-4D0C-A806-0F608552052D}" presName="node" presStyleLbl="node1" presStyleIdx="2" presStyleCnt="3">
        <dgm:presLayoutVars>
          <dgm:bulletEnabled val="1"/>
        </dgm:presLayoutVars>
      </dgm:prSet>
      <dgm:spPr/>
      <dgm:t>
        <a:bodyPr/>
        <a:lstStyle/>
        <a:p>
          <a:pPr rtl="1"/>
          <a:endParaRPr lang="fa-IR"/>
        </a:p>
      </dgm:t>
    </dgm:pt>
  </dgm:ptLst>
  <dgm:cxnLst>
    <dgm:cxn modelId="{C0AA735F-EE43-47FF-B42D-7DFF9A5AD374}" srcId="{7EB16F6A-C033-4CB2-8BA3-F481933435C4}" destId="{C62F705A-C302-43EE-9A19-60A004C7727D}" srcOrd="0" destOrd="0" parTransId="{9B23E903-5BEB-458B-B052-EFE0E16C2E88}" sibTransId="{3CFD384E-13D6-4A87-B1A3-C139F608DD05}"/>
    <dgm:cxn modelId="{6AA32350-C02B-4131-91AF-3EBEE182946B}" type="presOf" srcId="{C62F705A-C302-43EE-9A19-60A004C7727D}" destId="{EADAAA72-0A91-42F1-AB3E-9BF9411ACCC0}" srcOrd="0" destOrd="0" presId="urn:microsoft.com/office/officeart/2005/8/layout/radial4"/>
    <dgm:cxn modelId="{F8D45DD1-15A6-4AB3-BEE3-21693F803D70}" type="presOf" srcId="{E4A7EB9B-8936-45A9-BC4B-5E53041D3C7B}" destId="{94D34F76-514A-4591-A5A5-361110C1B8E3}" srcOrd="0" destOrd="0" presId="urn:microsoft.com/office/officeart/2005/8/layout/radial4"/>
    <dgm:cxn modelId="{3F045C13-AEA6-48C7-8B08-C0CE1FC1D492}" type="presOf" srcId="{FF036CB2-5C92-4E9B-991D-A1E9B8F40B51}" destId="{A656A0D6-2B51-444D-BD8B-CC863140F174}" srcOrd="0" destOrd="0" presId="urn:microsoft.com/office/officeart/2005/8/layout/radial4"/>
    <dgm:cxn modelId="{B65EF69D-12A4-457E-9633-53EB8BDBF2CC}" srcId="{C62F705A-C302-43EE-9A19-60A004C7727D}" destId="{4A612760-259E-4EFE-8FCB-10BA6E9EA1DA}" srcOrd="0" destOrd="0" parTransId="{4A53422F-70AD-488A-BB01-6BC65F44DABC}" sibTransId="{83A5ACA7-1DA0-43CA-9DA6-AB1B17675DE4}"/>
    <dgm:cxn modelId="{3CBF48E5-0CAC-4F89-9EE2-A5F06BD21273}" type="presOf" srcId="{3F7CF9ED-6412-4D0C-A806-0F608552052D}" destId="{1784530E-19D8-41F6-8AA1-C8AF5E944286}" srcOrd="0" destOrd="0" presId="urn:microsoft.com/office/officeart/2005/8/layout/radial4"/>
    <dgm:cxn modelId="{872E2563-0A4E-4AAC-8EE9-10030EE25EB1}" type="presOf" srcId="{68535FA8-2268-485D-817B-E5664A326277}" destId="{1ACA9CDD-94D0-463C-B8B6-80BA5322B31F}" srcOrd="0" destOrd="0" presId="urn:microsoft.com/office/officeart/2005/8/layout/radial4"/>
    <dgm:cxn modelId="{EE3D0CE2-F19E-4683-A9F2-B39E537B34B4}" srcId="{C62F705A-C302-43EE-9A19-60A004C7727D}" destId="{3F7CF9ED-6412-4D0C-A806-0F608552052D}" srcOrd="2" destOrd="0" parTransId="{E4A7EB9B-8936-45A9-BC4B-5E53041D3C7B}" sibTransId="{9ECAF422-8AD1-4257-9B63-26DBB61994C9}"/>
    <dgm:cxn modelId="{FBD2CDA4-8E8C-44D1-A631-5284A475B636}" srcId="{C62F705A-C302-43EE-9A19-60A004C7727D}" destId="{FF036CB2-5C92-4E9B-991D-A1E9B8F40B51}" srcOrd="1" destOrd="0" parTransId="{68535FA8-2268-485D-817B-E5664A326277}" sibTransId="{FBF21B85-0241-49CE-8449-6AF751305B79}"/>
    <dgm:cxn modelId="{E1F821EC-F9FD-4195-B779-5D508E08AF52}" type="presOf" srcId="{4A53422F-70AD-488A-BB01-6BC65F44DABC}" destId="{9DBAD8B2-7496-4CB1-84D8-453B41DFEDEB}" srcOrd="0" destOrd="0" presId="urn:microsoft.com/office/officeart/2005/8/layout/radial4"/>
    <dgm:cxn modelId="{76DE340D-DE0A-4287-ADEA-62102C4102DA}" type="presOf" srcId="{7EB16F6A-C033-4CB2-8BA3-F481933435C4}" destId="{450ED12A-B5CC-49F0-877C-11DBF9098A1C}" srcOrd="0" destOrd="0" presId="urn:microsoft.com/office/officeart/2005/8/layout/radial4"/>
    <dgm:cxn modelId="{7606FBBF-34F4-4F65-91F0-71AB70CBC049}" type="presOf" srcId="{4A612760-259E-4EFE-8FCB-10BA6E9EA1DA}" destId="{7AB1A356-A936-4DD4-B77D-24F9D00D7B20}" srcOrd="0" destOrd="0" presId="urn:microsoft.com/office/officeart/2005/8/layout/radial4"/>
    <dgm:cxn modelId="{2D00424A-999C-44A9-859F-83CB5AE075EB}" type="presParOf" srcId="{450ED12A-B5CC-49F0-877C-11DBF9098A1C}" destId="{EADAAA72-0A91-42F1-AB3E-9BF9411ACCC0}" srcOrd="0" destOrd="0" presId="urn:microsoft.com/office/officeart/2005/8/layout/radial4"/>
    <dgm:cxn modelId="{6D94FFDB-3FD7-4586-8298-A0598FE925AE}" type="presParOf" srcId="{450ED12A-B5CC-49F0-877C-11DBF9098A1C}" destId="{9DBAD8B2-7496-4CB1-84D8-453B41DFEDEB}" srcOrd="1" destOrd="0" presId="urn:microsoft.com/office/officeart/2005/8/layout/radial4"/>
    <dgm:cxn modelId="{C276BD89-65FA-40A5-9807-A8E33EA4B1B5}" type="presParOf" srcId="{450ED12A-B5CC-49F0-877C-11DBF9098A1C}" destId="{7AB1A356-A936-4DD4-B77D-24F9D00D7B20}" srcOrd="2" destOrd="0" presId="urn:microsoft.com/office/officeart/2005/8/layout/radial4"/>
    <dgm:cxn modelId="{1CC09E0C-9492-45AC-B320-D263B3117BE1}" type="presParOf" srcId="{450ED12A-B5CC-49F0-877C-11DBF9098A1C}" destId="{1ACA9CDD-94D0-463C-B8B6-80BA5322B31F}" srcOrd="3" destOrd="0" presId="urn:microsoft.com/office/officeart/2005/8/layout/radial4"/>
    <dgm:cxn modelId="{262D3F7E-7557-4B72-A029-F0D8D8D648E1}" type="presParOf" srcId="{450ED12A-B5CC-49F0-877C-11DBF9098A1C}" destId="{A656A0D6-2B51-444D-BD8B-CC863140F174}" srcOrd="4" destOrd="0" presId="urn:microsoft.com/office/officeart/2005/8/layout/radial4"/>
    <dgm:cxn modelId="{772225A9-6EFD-4650-9964-6C25B55DBCC9}" type="presParOf" srcId="{450ED12A-B5CC-49F0-877C-11DBF9098A1C}" destId="{94D34F76-514A-4591-A5A5-361110C1B8E3}" srcOrd="5" destOrd="0" presId="urn:microsoft.com/office/officeart/2005/8/layout/radial4"/>
    <dgm:cxn modelId="{7D692CE1-2B8D-42D7-AF0B-891DE7F8DC72}" type="presParOf" srcId="{450ED12A-B5CC-49F0-877C-11DBF9098A1C}" destId="{1784530E-19D8-41F6-8AA1-C8AF5E944286}" srcOrd="6"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16F6A-C033-4CB2-8BA3-F481933435C4}" type="doc">
      <dgm:prSet loTypeId="urn:microsoft.com/office/officeart/2005/8/layout/radial4" loCatId="relationship" qsTypeId="urn:microsoft.com/office/officeart/2005/8/quickstyle/simple4" qsCatId="simple" csTypeId="urn:microsoft.com/office/officeart/2005/8/colors/colorful4" csCatId="colorful" phldr="1"/>
      <dgm:spPr/>
      <dgm:t>
        <a:bodyPr/>
        <a:lstStyle/>
        <a:p>
          <a:pPr rtl="1"/>
          <a:endParaRPr lang="fa-IR"/>
        </a:p>
      </dgm:t>
    </dgm:pt>
    <dgm:pt modelId="{C62F705A-C302-43EE-9A19-60A004C7727D}">
      <dgm:prSet phldrT="[Text]" custT="1"/>
      <dgm:spPr/>
      <dgm:t>
        <a:bodyPr/>
        <a:lstStyle/>
        <a:p>
          <a:pPr rtl="1"/>
          <a:r>
            <a:rPr lang="fa-IR" sz="2400" dirty="0" smtClean="0">
              <a:cs typeface="Mj_Saadi Bold" panose="00000700000000000000" pitchFamily="2" charset="-78"/>
            </a:rPr>
            <a:t>فراکتال طبیعی</a:t>
          </a:r>
          <a:endParaRPr lang="fa-IR" sz="2400" dirty="0">
            <a:cs typeface="Mj_Saadi Bold" panose="00000700000000000000" pitchFamily="2" charset="-78"/>
          </a:endParaRPr>
        </a:p>
      </dgm:t>
    </dgm:pt>
    <dgm:pt modelId="{9B23E903-5BEB-458B-B052-EFE0E16C2E88}" type="parTrans" cxnId="{C0AA735F-EE43-47FF-B42D-7DFF9A5AD374}">
      <dgm:prSet/>
      <dgm:spPr/>
      <dgm:t>
        <a:bodyPr/>
        <a:lstStyle/>
        <a:p>
          <a:pPr rtl="1"/>
          <a:endParaRPr lang="fa-IR" sz="2400">
            <a:cs typeface="Mj_Saadi Bold" panose="00000700000000000000" pitchFamily="2" charset="-78"/>
          </a:endParaRPr>
        </a:p>
      </dgm:t>
    </dgm:pt>
    <dgm:pt modelId="{3CFD384E-13D6-4A87-B1A3-C139F608DD05}" type="sibTrans" cxnId="{C0AA735F-EE43-47FF-B42D-7DFF9A5AD374}">
      <dgm:prSet/>
      <dgm:spPr/>
      <dgm:t>
        <a:bodyPr/>
        <a:lstStyle/>
        <a:p>
          <a:pPr rtl="1"/>
          <a:endParaRPr lang="fa-IR" sz="2400">
            <a:cs typeface="Mj_Saadi Bold" panose="00000700000000000000" pitchFamily="2" charset="-78"/>
          </a:endParaRPr>
        </a:p>
      </dgm:t>
    </dgm:pt>
    <dgm:pt modelId="{450ED12A-B5CC-49F0-877C-11DBF9098A1C}" type="pres">
      <dgm:prSet presAssocID="{7EB16F6A-C033-4CB2-8BA3-F481933435C4}" presName="cycle" presStyleCnt="0">
        <dgm:presLayoutVars>
          <dgm:chMax val="1"/>
          <dgm:dir/>
          <dgm:animLvl val="ctr"/>
          <dgm:resizeHandles val="exact"/>
        </dgm:presLayoutVars>
      </dgm:prSet>
      <dgm:spPr/>
      <dgm:t>
        <a:bodyPr/>
        <a:lstStyle/>
        <a:p>
          <a:pPr rtl="1"/>
          <a:endParaRPr lang="fa-IR"/>
        </a:p>
      </dgm:t>
    </dgm:pt>
    <dgm:pt modelId="{EADAAA72-0A91-42F1-AB3E-9BF9411ACCC0}" type="pres">
      <dgm:prSet presAssocID="{C62F705A-C302-43EE-9A19-60A004C7727D}" presName="centerShape" presStyleLbl="node0" presStyleIdx="0" presStyleCnt="1" custScaleX="44128" custScaleY="44128" custLinFactNeighborX="-3736" custLinFactNeighborY="6046"/>
      <dgm:spPr/>
      <dgm:t>
        <a:bodyPr/>
        <a:lstStyle/>
        <a:p>
          <a:pPr rtl="1"/>
          <a:endParaRPr lang="fa-IR"/>
        </a:p>
      </dgm:t>
    </dgm:pt>
  </dgm:ptLst>
  <dgm:cxnLst>
    <dgm:cxn modelId="{C0AA735F-EE43-47FF-B42D-7DFF9A5AD374}" srcId="{7EB16F6A-C033-4CB2-8BA3-F481933435C4}" destId="{C62F705A-C302-43EE-9A19-60A004C7727D}" srcOrd="0" destOrd="0" parTransId="{9B23E903-5BEB-458B-B052-EFE0E16C2E88}" sibTransId="{3CFD384E-13D6-4A87-B1A3-C139F608DD05}"/>
    <dgm:cxn modelId="{C7DAF3AD-106D-42C8-97A2-7F82B088CD81}" type="presOf" srcId="{C62F705A-C302-43EE-9A19-60A004C7727D}" destId="{EADAAA72-0A91-42F1-AB3E-9BF9411ACCC0}" srcOrd="0" destOrd="0" presId="urn:microsoft.com/office/officeart/2005/8/layout/radial4"/>
    <dgm:cxn modelId="{2714EB47-7012-4D9C-B110-0F59A22E2EB9}" type="presOf" srcId="{7EB16F6A-C033-4CB2-8BA3-F481933435C4}" destId="{450ED12A-B5CC-49F0-877C-11DBF9098A1C}" srcOrd="0" destOrd="0" presId="urn:microsoft.com/office/officeart/2005/8/layout/radial4"/>
    <dgm:cxn modelId="{FE4AA837-C3B2-43CD-9814-2CD4AE8045EC}" type="presParOf" srcId="{450ED12A-B5CC-49F0-877C-11DBF9098A1C}" destId="{EADAAA72-0A91-42F1-AB3E-9BF9411ACCC0}" srcOrd="0" destOrd="0" presId="urn:microsoft.com/office/officeart/2005/8/layout/radial4"/>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2D9AF-D851-43D8-8F3D-34CCF30B4CAF}" type="doc">
      <dgm:prSet loTypeId="urn:microsoft.com/office/officeart/2008/layout/HexagonCluster" loCatId="relationship" qsTypeId="urn:microsoft.com/office/officeart/2005/8/quickstyle/simple4" qsCatId="simple" csTypeId="urn:microsoft.com/office/officeart/2005/8/colors/accent3_1" csCatId="accent3" phldr="1"/>
      <dgm:spPr/>
      <dgm:t>
        <a:bodyPr/>
        <a:lstStyle/>
        <a:p>
          <a:pPr rtl="1"/>
          <a:endParaRPr lang="fa-IR"/>
        </a:p>
      </dgm:t>
    </dgm:pt>
    <dgm:pt modelId="{B7CB5BD2-BBB3-40BA-B66E-A5682AD8EA25}">
      <dgm:prSet phldrT="[Text]"/>
      <dgm:spPr/>
      <dgm:t>
        <a:bodyPr/>
        <a:lstStyle/>
        <a:p>
          <a:pPr rtl="1"/>
          <a:r>
            <a:rPr lang="fa-IR" dirty="0" smtClean="0">
              <a:cs typeface="Mj_Saadi Bold" panose="00000700000000000000" pitchFamily="2" charset="-78"/>
            </a:rPr>
            <a:t>هندسه فراکتال</a:t>
          </a:r>
          <a:endParaRPr lang="fa-IR" dirty="0">
            <a:cs typeface="Mj_Saadi Bold" panose="00000700000000000000" pitchFamily="2" charset="-78"/>
          </a:endParaRPr>
        </a:p>
      </dgm:t>
    </dgm:pt>
    <dgm:pt modelId="{9DBF9379-8889-4FE4-8D02-FDDB8317B0E7}" type="parTrans" cxnId="{48574FDF-9341-4276-A9FC-E6521120C422}">
      <dgm:prSet/>
      <dgm:spPr/>
      <dgm:t>
        <a:bodyPr/>
        <a:lstStyle/>
        <a:p>
          <a:pPr rtl="1"/>
          <a:endParaRPr lang="fa-IR">
            <a:cs typeface="Mj_Saadi Bold" panose="00000700000000000000" pitchFamily="2" charset="-78"/>
          </a:endParaRPr>
        </a:p>
      </dgm:t>
    </dgm:pt>
    <dgm:pt modelId="{32CAE775-08A2-4828-8BB2-2A6411852502}" type="sibTrans" cxnId="{48574FDF-9341-4276-A9FC-E6521120C422}">
      <dgm:prSet/>
      <dgm:spPr/>
      <dgm:t>
        <a:bodyPr/>
        <a:lstStyle/>
        <a:p>
          <a:pPr rtl="1"/>
          <a:endParaRPr lang="fa-IR">
            <a:cs typeface="Mj_Saadi Bold" panose="00000700000000000000" pitchFamily="2" charset="-78"/>
          </a:endParaRPr>
        </a:p>
      </dgm:t>
    </dgm:pt>
    <dgm:pt modelId="{D90B5602-631C-47CD-880C-8B67DAF3D715}">
      <dgm:prSet phldrT="[Text]"/>
      <dgm:spPr/>
      <dgm:t>
        <a:bodyPr/>
        <a:lstStyle/>
        <a:p>
          <a:pPr rtl="1"/>
          <a:r>
            <a:rPr lang="fa-IR" dirty="0" smtClean="0">
              <a:cs typeface="Mj_Saadi Bold" panose="00000700000000000000" pitchFamily="2" charset="-78"/>
            </a:rPr>
            <a:t>فرم فراکتال</a:t>
          </a:r>
          <a:endParaRPr lang="fa-IR" dirty="0">
            <a:cs typeface="Mj_Saadi Bold" panose="00000700000000000000" pitchFamily="2" charset="-78"/>
          </a:endParaRPr>
        </a:p>
      </dgm:t>
    </dgm:pt>
    <dgm:pt modelId="{736F5AC0-9A10-4EEC-AEBD-D5FD6A34DE74}" type="parTrans" cxnId="{BA01D8B7-C6D8-4DF2-8FFD-C73094AEAB58}">
      <dgm:prSet/>
      <dgm:spPr/>
      <dgm:t>
        <a:bodyPr/>
        <a:lstStyle/>
        <a:p>
          <a:pPr rtl="1"/>
          <a:endParaRPr lang="fa-IR">
            <a:cs typeface="Mj_Saadi Bold" panose="00000700000000000000" pitchFamily="2" charset="-78"/>
          </a:endParaRPr>
        </a:p>
      </dgm:t>
    </dgm:pt>
    <dgm:pt modelId="{B0AB03F3-D7B0-4421-B0E0-DBEAAF77BDBE}" type="sibTrans" cxnId="{BA01D8B7-C6D8-4DF2-8FFD-C73094AEAB58}">
      <dgm:prSet/>
      <dgm:spPr/>
      <dgm:t>
        <a:bodyPr/>
        <a:lstStyle/>
        <a:p>
          <a:pPr rtl="1"/>
          <a:endParaRPr lang="fa-IR">
            <a:cs typeface="Mj_Saadi Bold" panose="00000700000000000000" pitchFamily="2" charset="-78"/>
          </a:endParaRPr>
        </a:p>
      </dgm:t>
    </dgm:pt>
    <dgm:pt modelId="{7FE01664-CF3F-416A-9EB3-5E8786792FCE}">
      <dgm:prSet phldrT="[Text]"/>
      <dgm:spPr/>
      <dgm:t>
        <a:bodyPr/>
        <a:lstStyle/>
        <a:p>
          <a:pPr rtl="1"/>
          <a:r>
            <a:rPr lang="fa-IR" dirty="0" smtClean="0">
              <a:cs typeface="Mj_Saadi Bold" panose="00000700000000000000" pitchFamily="2" charset="-78"/>
            </a:rPr>
            <a:t>حجم فراکتال</a:t>
          </a:r>
          <a:endParaRPr lang="fa-IR" dirty="0">
            <a:cs typeface="Mj_Saadi Bold" panose="00000700000000000000" pitchFamily="2" charset="-78"/>
          </a:endParaRPr>
        </a:p>
      </dgm:t>
    </dgm:pt>
    <dgm:pt modelId="{E7585973-EDAE-460C-AEDB-BDF52CBF4099}" type="parTrans" cxnId="{4A08DF51-8EE3-46F9-A4CF-F74C2FC9A5CF}">
      <dgm:prSet/>
      <dgm:spPr/>
      <dgm:t>
        <a:bodyPr/>
        <a:lstStyle/>
        <a:p>
          <a:pPr rtl="1"/>
          <a:endParaRPr lang="fa-IR">
            <a:cs typeface="Mj_Saadi Bold" panose="00000700000000000000" pitchFamily="2" charset="-78"/>
          </a:endParaRPr>
        </a:p>
      </dgm:t>
    </dgm:pt>
    <dgm:pt modelId="{4DFE242B-03B5-4679-AD79-E3B9D714E759}" type="sibTrans" cxnId="{4A08DF51-8EE3-46F9-A4CF-F74C2FC9A5CF}">
      <dgm:prSet/>
      <dgm:spPr/>
      <dgm:t>
        <a:bodyPr/>
        <a:lstStyle/>
        <a:p>
          <a:pPr rtl="1"/>
          <a:endParaRPr lang="fa-IR">
            <a:cs typeface="Mj_Saadi Bold" panose="00000700000000000000" pitchFamily="2" charset="-78"/>
          </a:endParaRPr>
        </a:p>
      </dgm:t>
    </dgm:pt>
    <dgm:pt modelId="{241507C1-3924-4EF8-B77C-4BE067D21D5E}" type="pres">
      <dgm:prSet presAssocID="{F2A2D9AF-D851-43D8-8F3D-34CCF30B4CAF}" presName="Name0" presStyleCnt="0">
        <dgm:presLayoutVars>
          <dgm:chMax val="21"/>
          <dgm:chPref val="21"/>
        </dgm:presLayoutVars>
      </dgm:prSet>
      <dgm:spPr/>
      <dgm:t>
        <a:bodyPr/>
        <a:lstStyle/>
        <a:p>
          <a:pPr rtl="1"/>
          <a:endParaRPr lang="fa-IR"/>
        </a:p>
      </dgm:t>
    </dgm:pt>
    <dgm:pt modelId="{41539C32-3A04-48FB-830A-055966595F29}" type="pres">
      <dgm:prSet presAssocID="{B7CB5BD2-BBB3-40BA-B66E-A5682AD8EA25}" presName="text1" presStyleCnt="0"/>
      <dgm:spPr/>
    </dgm:pt>
    <dgm:pt modelId="{1808A53D-2E9C-466F-A61A-03971597922F}" type="pres">
      <dgm:prSet presAssocID="{B7CB5BD2-BBB3-40BA-B66E-A5682AD8EA25}" presName="textRepeatNode" presStyleLbl="alignNode1" presStyleIdx="0" presStyleCnt="3">
        <dgm:presLayoutVars>
          <dgm:chMax val="0"/>
          <dgm:chPref val="0"/>
          <dgm:bulletEnabled val="1"/>
        </dgm:presLayoutVars>
      </dgm:prSet>
      <dgm:spPr/>
      <dgm:t>
        <a:bodyPr/>
        <a:lstStyle/>
        <a:p>
          <a:pPr rtl="1"/>
          <a:endParaRPr lang="fa-IR"/>
        </a:p>
      </dgm:t>
    </dgm:pt>
    <dgm:pt modelId="{EFDBC486-D0E0-4E85-B472-0748A6E1DCAA}" type="pres">
      <dgm:prSet presAssocID="{B7CB5BD2-BBB3-40BA-B66E-A5682AD8EA25}" presName="textaccent1" presStyleCnt="0"/>
      <dgm:spPr/>
    </dgm:pt>
    <dgm:pt modelId="{82869E51-D7E5-4B38-90CD-26EC4C0CD110}" type="pres">
      <dgm:prSet presAssocID="{B7CB5BD2-BBB3-40BA-B66E-A5682AD8EA25}" presName="accentRepeatNode" presStyleLbl="solidAlignAcc1" presStyleIdx="0" presStyleCnt="6"/>
      <dgm:spPr/>
    </dgm:pt>
    <dgm:pt modelId="{28D7D2EE-8556-4C6C-9F84-2D9614DC9FE8}" type="pres">
      <dgm:prSet presAssocID="{32CAE775-08A2-4828-8BB2-2A6411852502}" presName="image1" presStyleCnt="0"/>
      <dgm:spPr/>
    </dgm:pt>
    <dgm:pt modelId="{54B3910E-5BCB-434E-BACA-00A1E6F93E26}" type="pres">
      <dgm:prSet presAssocID="{32CAE775-08A2-4828-8BB2-2A6411852502}" presName="imageRepeatNode" presStyleLbl="alignAcc1" presStyleIdx="0" presStyleCnt="3"/>
      <dgm:spPr/>
      <dgm:t>
        <a:bodyPr/>
        <a:lstStyle/>
        <a:p>
          <a:pPr rtl="1"/>
          <a:endParaRPr lang="fa-IR"/>
        </a:p>
      </dgm:t>
    </dgm:pt>
    <dgm:pt modelId="{7CA2B61D-AA24-4CDE-BBAD-E1772C16526C}" type="pres">
      <dgm:prSet presAssocID="{32CAE775-08A2-4828-8BB2-2A6411852502}" presName="imageaccent1" presStyleCnt="0"/>
      <dgm:spPr/>
    </dgm:pt>
    <dgm:pt modelId="{93F4EBB9-45E7-4A28-BE63-4663E891434D}" type="pres">
      <dgm:prSet presAssocID="{32CAE775-08A2-4828-8BB2-2A6411852502}" presName="accentRepeatNode" presStyleLbl="solidAlignAcc1" presStyleIdx="1" presStyleCnt="6"/>
      <dgm:spPr/>
    </dgm:pt>
    <dgm:pt modelId="{34C9F2FC-7ECA-4D8D-A605-339493BA2859}" type="pres">
      <dgm:prSet presAssocID="{D90B5602-631C-47CD-880C-8B67DAF3D715}" presName="text2" presStyleCnt="0"/>
      <dgm:spPr/>
    </dgm:pt>
    <dgm:pt modelId="{F3B5C148-55A5-468A-9E48-416465BDBF96}" type="pres">
      <dgm:prSet presAssocID="{D90B5602-631C-47CD-880C-8B67DAF3D715}" presName="textRepeatNode" presStyleLbl="alignNode1" presStyleIdx="1" presStyleCnt="3">
        <dgm:presLayoutVars>
          <dgm:chMax val="0"/>
          <dgm:chPref val="0"/>
          <dgm:bulletEnabled val="1"/>
        </dgm:presLayoutVars>
      </dgm:prSet>
      <dgm:spPr/>
      <dgm:t>
        <a:bodyPr/>
        <a:lstStyle/>
        <a:p>
          <a:pPr rtl="1"/>
          <a:endParaRPr lang="fa-IR"/>
        </a:p>
      </dgm:t>
    </dgm:pt>
    <dgm:pt modelId="{BE5A74A4-8B6D-45E8-A708-11333867BFEE}" type="pres">
      <dgm:prSet presAssocID="{D90B5602-631C-47CD-880C-8B67DAF3D715}" presName="textaccent2" presStyleCnt="0"/>
      <dgm:spPr/>
    </dgm:pt>
    <dgm:pt modelId="{31EEDA7A-0E42-4D98-8CB4-F2E29700B8E8}" type="pres">
      <dgm:prSet presAssocID="{D90B5602-631C-47CD-880C-8B67DAF3D715}" presName="accentRepeatNode" presStyleLbl="solidAlignAcc1" presStyleIdx="2" presStyleCnt="6"/>
      <dgm:spPr/>
    </dgm:pt>
    <dgm:pt modelId="{D8B3EDD3-E9A5-4E2D-A5EE-3F15BD805AC9}" type="pres">
      <dgm:prSet presAssocID="{B0AB03F3-D7B0-4421-B0E0-DBEAAF77BDBE}" presName="image2" presStyleCnt="0"/>
      <dgm:spPr/>
    </dgm:pt>
    <dgm:pt modelId="{4538E5DB-4530-4FEE-859E-367E44873314}" type="pres">
      <dgm:prSet presAssocID="{B0AB03F3-D7B0-4421-B0E0-DBEAAF77BDBE}" presName="imageRepeatNode" presStyleLbl="alignAcc1" presStyleIdx="1" presStyleCnt="3"/>
      <dgm:spPr/>
      <dgm:t>
        <a:bodyPr/>
        <a:lstStyle/>
        <a:p>
          <a:pPr rtl="1"/>
          <a:endParaRPr lang="fa-IR"/>
        </a:p>
      </dgm:t>
    </dgm:pt>
    <dgm:pt modelId="{5A9B5AB3-E71B-48B3-A37F-56D34B8E99BF}" type="pres">
      <dgm:prSet presAssocID="{B0AB03F3-D7B0-4421-B0E0-DBEAAF77BDBE}" presName="imageaccent2" presStyleCnt="0"/>
      <dgm:spPr/>
    </dgm:pt>
    <dgm:pt modelId="{5150DDF4-1B90-4D0C-8BA2-0F61228DA102}" type="pres">
      <dgm:prSet presAssocID="{B0AB03F3-D7B0-4421-B0E0-DBEAAF77BDBE}" presName="accentRepeatNode" presStyleLbl="solidAlignAcc1" presStyleIdx="3" presStyleCnt="6"/>
      <dgm:spPr/>
    </dgm:pt>
    <dgm:pt modelId="{C21FC136-D7C1-49DC-BD3F-7A8600F40070}" type="pres">
      <dgm:prSet presAssocID="{7FE01664-CF3F-416A-9EB3-5E8786792FCE}" presName="text3" presStyleCnt="0"/>
      <dgm:spPr/>
    </dgm:pt>
    <dgm:pt modelId="{BC419FC1-16CA-4400-9DF7-CD0E42484536}" type="pres">
      <dgm:prSet presAssocID="{7FE01664-CF3F-416A-9EB3-5E8786792FCE}" presName="textRepeatNode" presStyleLbl="alignNode1" presStyleIdx="2" presStyleCnt="3">
        <dgm:presLayoutVars>
          <dgm:chMax val="0"/>
          <dgm:chPref val="0"/>
          <dgm:bulletEnabled val="1"/>
        </dgm:presLayoutVars>
      </dgm:prSet>
      <dgm:spPr/>
      <dgm:t>
        <a:bodyPr/>
        <a:lstStyle/>
        <a:p>
          <a:pPr rtl="1"/>
          <a:endParaRPr lang="fa-IR"/>
        </a:p>
      </dgm:t>
    </dgm:pt>
    <dgm:pt modelId="{6C313D5C-2A54-468D-9B6C-4D5635578982}" type="pres">
      <dgm:prSet presAssocID="{7FE01664-CF3F-416A-9EB3-5E8786792FCE}" presName="textaccent3" presStyleCnt="0"/>
      <dgm:spPr/>
    </dgm:pt>
    <dgm:pt modelId="{EF1BD5B9-E7E2-4344-9F2E-27538A5DA9E8}" type="pres">
      <dgm:prSet presAssocID="{7FE01664-CF3F-416A-9EB3-5E8786792FCE}" presName="accentRepeatNode" presStyleLbl="solidAlignAcc1" presStyleIdx="4" presStyleCnt="6"/>
      <dgm:spPr/>
    </dgm:pt>
    <dgm:pt modelId="{CB6FA1DC-7587-46BC-8BD9-F89DC53A07AD}" type="pres">
      <dgm:prSet presAssocID="{4DFE242B-03B5-4679-AD79-E3B9D714E759}" presName="image3" presStyleCnt="0"/>
      <dgm:spPr/>
    </dgm:pt>
    <dgm:pt modelId="{1A52BA3F-193C-4330-AF1D-AD2D02465FD8}" type="pres">
      <dgm:prSet presAssocID="{4DFE242B-03B5-4679-AD79-E3B9D714E759}" presName="imageRepeatNode" presStyleLbl="alignAcc1" presStyleIdx="2" presStyleCnt="3"/>
      <dgm:spPr/>
      <dgm:t>
        <a:bodyPr/>
        <a:lstStyle/>
        <a:p>
          <a:pPr rtl="1"/>
          <a:endParaRPr lang="fa-IR"/>
        </a:p>
      </dgm:t>
    </dgm:pt>
    <dgm:pt modelId="{041A9FC5-5F9D-428D-9C58-61715A3A5CF0}" type="pres">
      <dgm:prSet presAssocID="{4DFE242B-03B5-4679-AD79-E3B9D714E759}" presName="imageaccent3" presStyleCnt="0"/>
      <dgm:spPr/>
    </dgm:pt>
    <dgm:pt modelId="{78633A36-28E9-49C4-BA1E-DE15E4EE2661}" type="pres">
      <dgm:prSet presAssocID="{4DFE242B-03B5-4679-AD79-E3B9D714E759}" presName="accentRepeatNode" presStyleLbl="solidAlignAcc1" presStyleIdx="5" presStyleCnt="6"/>
      <dgm:spPr/>
    </dgm:pt>
  </dgm:ptLst>
  <dgm:cxnLst>
    <dgm:cxn modelId="{48574FDF-9341-4276-A9FC-E6521120C422}" srcId="{F2A2D9AF-D851-43D8-8F3D-34CCF30B4CAF}" destId="{B7CB5BD2-BBB3-40BA-B66E-A5682AD8EA25}" srcOrd="0" destOrd="0" parTransId="{9DBF9379-8889-4FE4-8D02-FDDB8317B0E7}" sibTransId="{32CAE775-08A2-4828-8BB2-2A6411852502}"/>
    <dgm:cxn modelId="{A3129CB9-8F8F-46CF-87A7-A48A3CB6D3AD}" type="presOf" srcId="{4DFE242B-03B5-4679-AD79-E3B9D714E759}" destId="{1A52BA3F-193C-4330-AF1D-AD2D02465FD8}" srcOrd="0" destOrd="0" presId="urn:microsoft.com/office/officeart/2008/layout/HexagonCluster"/>
    <dgm:cxn modelId="{0E3CD55F-B1DA-4444-BF29-F33A09751C96}" type="presOf" srcId="{32CAE775-08A2-4828-8BB2-2A6411852502}" destId="{54B3910E-5BCB-434E-BACA-00A1E6F93E26}" srcOrd="0" destOrd="0" presId="urn:microsoft.com/office/officeart/2008/layout/HexagonCluster"/>
    <dgm:cxn modelId="{40AFE4EC-6CFE-4C24-877E-D3933190CAAC}" type="presOf" srcId="{D90B5602-631C-47CD-880C-8B67DAF3D715}" destId="{F3B5C148-55A5-468A-9E48-416465BDBF96}" srcOrd="0" destOrd="0" presId="urn:microsoft.com/office/officeart/2008/layout/HexagonCluster"/>
    <dgm:cxn modelId="{BA01D8B7-C6D8-4DF2-8FFD-C73094AEAB58}" srcId="{F2A2D9AF-D851-43D8-8F3D-34CCF30B4CAF}" destId="{D90B5602-631C-47CD-880C-8B67DAF3D715}" srcOrd="1" destOrd="0" parTransId="{736F5AC0-9A10-4EEC-AEBD-D5FD6A34DE74}" sibTransId="{B0AB03F3-D7B0-4421-B0E0-DBEAAF77BDBE}"/>
    <dgm:cxn modelId="{2F74F234-CD7B-4BA7-AB48-F269E3682359}" type="presOf" srcId="{7FE01664-CF3F-416A-9EB3-5E8786792FCE}" destId="{BC419FC1-16CA-4400-9DF7-CD0E42484536}" srcOrd="0" destOrd="0" presId="urn:microsoft.com/office/officeart/2008/layout/HexagonCluster"/>
    <dgm:cxn modelId="{4A08DF51-8EE3-46F9-A4CF-F74C2FC9A5CF}" srcId="{F2A2D9AF-D851-43D8-8F3D-34CCF30B4CAF}" destId="{7FE01664-CF3F-416A-9EB3-5E8786792FCE}" srcOrd="2" destOrd="0" parTransId="{E7585973-EDAE-460C-AEDB-BDF52CBF4099}" sibTransId="{4DFE242B-03B5-4679-AD79-E3B9D714E759}"/>
    <dgm:cxn modelId="{CDDFFB9B-8CA8-4F01-99C8-939AC5CDAAC1}" type="presOf" srcId="{F2A2D9AF-D851-43D8-8F3D-34CCF30B4CAF}" destId="{241507C1-3924-4EF8-B77C-4BE067D21D5E}" srcOrd="0" destOrd="0" presId="urn:microsoft.com/office/officeart/2008/layout/HexagonCluster"/>
    <dgm:cxn modelId="{B855FE75-86E4-46EC-83FB-FDE919349CA0}" type="presOf" srcId="{B7CB5BD2-BBB3-40BA-B66E-A5682AD8EA25}" destId="{1808A53D-2E9C-466F-A61A-03971597922F}" srcOrd="0" destOrd="0" presId="urn:microsoft.com/office/officeart/2008/layout/HexagonCluster"/>
    <dgm:cxn modelId="{56D01FB9-8330-4115-AD5D-8C8104F75AFE}" type="presOf" srcId="{B0AB03F3-D7B0-4421-B0E0-DBEAAF77BDBE}" destId="{4538E5DB-4530-4FEE-859E-367E44873314}" srcOrd="0" destOrd="0" presId="urn:microsoft.com/office/officeart/2008/layout/HexagonCluster"/>
    <dgm:cxn modelId="{7DBA2421-6B3F-4EE4-8FFC-5CB957E90DCD}" type="presParOf" srcId="{241507C1-3924-4EF8-B77C-4BE067D21D5E}" destId="{41539C32-3A04-48FB-830A-055966595F29}" srcOrd="0" destOrd="0" presId="urn:microsoft.com/office/officeart/2008/layout/HexagonCluster"/>
    <dgm:cxn modelId="{833009DE-C78C-4748-B4AE-7C7ABF213EE6}" type="presParOf" srcId="{41539C32-3A04-48FB-830A-055966595F29}" destId="{1808A53D-2E9C-466F-A61A-03971597922F}" srcOrd="0" destOrd="0" presId="urn:microsoft.com/office/officeart/2008/layout/HexagonCluster"/>
    <dgm:cxn modelId="{53798F29-4A77-4858-818E-9533A2AADAC5}" type="presParOf" srcId="{241507C1-3924-4EF8-B77C-4BE067D21D5E}" destId="{EFDBC486-D0E0-4E85-B472-0748A6E1DCAA}" srcOrd="1" destOrd="0" presId="urn:microsoft.com/office/officeart/2008/layout/HexagonCluster"/>
    <dgm:cxn modelId="{EBB3C82F-F9D4-4373-8865-D4EF1AB8EF88}" type="presParOf" srcId="{EFDBC486-D0E0-4E85-B472-0748A6E1DCAA}" destId="{82869E51-D7E5-4B38-90CD-26EC4C0CD110}" srcOrd="0" destOrd="0" presId="urn:microsoft.com/office/officeart/2008/layout/HexagonCluster"/>
    <dgm:cxn modelId="{93B408DC-9272-4D49-972F-D4DD9D22E170}" type="presParOf" srcId="{241507C1-3924-4EF8-B77C-4BE067D21D5E}" destId="{28D7D2EE-8556-4C6C-9F84-2D9614DC9FE8}" srcOrd="2" destOrd="0" presId="urn:microsoft.com/office/officeart/2008/layout/HexagonCluster"/>
    <dgm:cxn modelId="{B17A3EFA-AEB6-4F6B-9C15-68460E3C17A4}" type="presParOf" srcId="{28D7D2EE-8556-4C6C-9F84-2D9614DC9FE8}" destId="{54B3910E-5BCB-434E-BACA-00A1E6F93E26}" srcOrd="0" destOrd="0" presId="urn:microsoft.com/office/officeart/2008/layout/HexagonCluster"/>
    <dgm:cxn modelId="{1F87EFA6-2980-4EA3-AB59-A333DFE7820B}" type="presParOf" srcId="{241507C1-3924-4EF8-B77C-4BE067D21D5E}" destId="{7CA2B61D-AA24-4CDE-BBAD-E1772C16526C}" srcOrd="3" destOrd="0" presId="urn:microsoft.com/office/officeart/2008/layout/HexagonCluster"/>
    <dgm:cxn modelId="{E664025A-236C-4DA0-9027-091AA1D4B040}" type="presParOf" srcId="{7CA2B61D-AA24-4CDE-BBAD-E1772C16526C}" destId="{93F4EBB9-45E7-4A28-BE63-4663E891434D}" srcOrd="0" destOrd="0" presId="urn:microsoft.com/office/officeart/2008/layout/HexagonCluster"/>
    <dgm:cxn modelId="{4D49FD1D-29D7-4F96-A8EC-49C743049025}" type="presParOf" srcId="{241507C1-3924-4EF8-B77C-4BE067D21D5E}" destId="{34C9F2FC-7ECA-4D8D-A605-339493BA2859}" srcOrd="4" destOrd="0" presId="urn:microsoft.com/office/officeart/2008/layout/HexagonCluster"/>
    <dgm:cxn modelId="{5E030DF4-CEF3-41E0-BAC8-254A28B793DD}" type="presParOf" srcId="{34C9F2FC-7ECA-4D8D-A605-339493BA2859}" destId="{F3B5C148-55A5-468A-9E48-416465BDBF96}" srcOrd="0" destOrd="0" presId="urn:microsoft.com/office/officeart/2008/layout/HexagonCluster"/>
    <dgm:cxn modelId="{784F7050-DDB7-4BE3-B4EB-D4CF4F526458}" type="presParOf" srcId="{241507C1-3924-4EF8-B77C-4BE067D21D5E}" destId="{BE5A74A4-8B6D-45E8-A708-11333867BFEE}" srcOrd="5" destOrd="0" presId="urn:microsoft.com/office/officeart/2008/layout/HexagonCluster"/>
    <dgm:cxn modelId="{C9AA8E85-8960-479D-A45A-52E059EC4E98}" type="presParOf" srcId="{BE5A74A4-8B6D-45E8-A708-11333867BFEE}" destId="{31EEDA7A-0E42-4D98-8CB4-F2E29700B8E8}" srcOrd="0" destOrd="0" presId="urn:microsoft.com/office/officeart/2008/layout/HexagonCluster"/>
    <dgm:cxn modelId="{51D0AB21-248D-49E5-AB39-AD18F2EDA244}" type="presParOf" srcId="{241507C1-3924-4EF8-B77C-4BE067D21D5E}" destId="{D8B3EDD3-E9A5-4E2D-A5EE-3F15BD805AC9}" srcOrd="6" destOrd="0" presId="urn:microsoft.com/office/officeart/2008/layout/HexagonCluster"/>
    <dgm:cxn modelId="{7486555B-2880-45C1-8012-173A845E6972}" type="presParOf" srcId="{D8B3EDD3-E9A5-4E2D-A5EE-3F15BD805AC9}" destId="{4538E5DB-4530-4FEE-859E-367E44873314}" srcOrd="0" destOrd="0" presId="urn:microsoft.com/office/officeart/2008/layout/HexagonCluster"/>
    <dgm:cxn modelId="{910186E1-3A71-4165-B00E-F7FDDC0036C6}" type="presParOf" srcId="{241507C1-3924-4EF8-B77C-4BE067D21D5E}" destId="{5A9B5AB3-E71B-48B3-A37F-56D34B8E99BF}" srcOrd="7" destOrd="0" presId="urn:microsoft.com/office/officeart/2008/layout/HexagonCluster"/>
    <dgm:cxn modelId="{9391CC11-7AB8-4C13-B5FF-BCB034166C81}" type="presParOf" srcId="{5A9B5AB3-E71B-48B3-A37F-56D34B8E99BF}" destId="{5150DDF4-1B90-4D0C-8BA2-0F61228DA102}" srcOrd="0" destOrd="0" presId="urn:microsoft.com/office/officeart/2008/layout/HexagonCluster"/>
    <dgm:cxn modelId="{B52F6903-48B8-4781-AF8F-F8C3E159CA5C}" type="presParOf" srcId="{241507C1-3924-4EF8-B77C-4BE067D21D5E}" destId="{C21FC136-D7C1-49DC-BD3F-7A8600F40070}" srcOrd="8" destOrd="0" presId="urn:microsoft.com/office/officeart/2008/layout/HexagonCluster"/>
    <dgm:cxn modelId="{65968745-B238-49FF-AF0D-2B16A1C686EF}" type="presParOf" srcId="{C21FC136-D7C1-49DC-BD3F-7A8600F40070}" destId="{BC419FC1-16CA-4400-9DF7-CD0E42484536}" srcOrd="0" destOrd="0" presId="urn:microsoft.com/office/officeart/2008/layout/HexagonCluster"/>
    <dgm:cxn modelId="{0791D91F-284F-4A50-86E4-2BF830D1E3C3}" type="presParOf" srcId="{241507C1-3924-4EF8-B77C-4BE067D21D5E}" destId="{6C313D5C-2A54-468D-9B6C-4D5635578982}" srcOrd="9" destOrd="0" presId="urn:microsoft.com/office/officeart/2008/layout/HexagonCluster"/>
    <dgm:cxn modelId="{082F4914-976B-476A-8D58-2BBA4B1BD87A}" type="presParOf" srcId="{6C313D5C-2A54-468D-9B6C-4D5635578982}" destId="{EF1BD5B9-E7E2-4344-9F2E-27538A5DA9E8}" srcOrd="0" destOrd="0" presId="urn:microsoft.com/office/officeart/2008/layout/HexagonCluster"/>
    <dgm:cxn modelId="{48668687-00D8-4E1A-8CC8-AE25D3AE2BF5}" type="presParOf" srcId="{241507C1-3924-4EF8-B77C-4BE067D21D5E}" destId="{CB6FA1DC-7587-46BC-8BD9-F89DC53A07AD}" srcOrd="10" destOrd="0" presId="urn:microsoft.com/office/officeart/2008/layout/HexagonCluster"/>
    <dgm:cxn modelId="{ACDA6209-A439-4B49-A192-25FB0A9596E3}" type="presParOf" srcId="{CB6FA1DC-7587-46BC-8BD9-F89DC53A07AD}" destId="{1A52BA3F-193C-4330-AF1D-AD2D02465FD8}" srcOrd="0" destOrd="0" presId="urn:microsoft.com/office/officeart/2008/layout/HexagonCluster"/>
    <dgm:cxn modelId="{00E603B9-949A-419A-8BCA-F9B482C49847}" type="presParOf" srcId="{241507C1-3924-4EF8-B77C-4BE067D21D5E}" destId="{041A9FC5-5F9D-428D-9C58-61715A3A5CF0}" srcOrd="11" destOrd="0" presId="urn:microsoft.com/office/officeart/2008/layout/HexagonCluster"/>
    <dgm:cxn modelId="{D6E7DC66-9974-4AA9-B805-DE42526F2778}" type="presParOf" srcId="{041A9FC5-5F9D-428D-9C58-61715A3A5CF0}" destId="{78633A36-28E9-49C4-BA1E-DE15E4EE2661}" srcOrd="0" destOrd="0" presId="urn:microsoft.com/office/officeart/2008/layout/Hexagon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989AAA-CBFC-4B53-BB9F-5F07784FF755}" type="doc">
      <dgm:prSet loTypeId="urn:microsoft.com/office/officeart/2005/8/layout/default#1" loCatId="list" qsTypeId="urn:microsoft.com/office/officeart/2005/8/quickstyle/simple4" qsCatId="simple" csTypeId="urn:microsoft.com/office/officeart/2005/8/colors/accent0_2" csCatId="mainScheme" phldr="1"/>
      <dgm:spPr/>
      <dgm:t>
        <a:bodyPr/>
        <a:lstStyle/>
        <a:p>
          <a:pPr rtl="1"/>
          <a:endParaRPr lang="fa-IR"/>
        </a:p>
      </dgm:t>
    </dgm:pt>
    <dgm:pt modelId="{CD31E1FA-60B4-4746-966A-5A9937EC157F}">
      <dgm:prSet phldrT="[Text]" custT="1"/>
      <dgm:spPr/>
      <dgm:t>
        <a:bodyPr/>
        <a:lstStyle/>
        <a:p>
          <a:pPr rtl="1"/>
          <a:r>
            <a:rPr lang="fa-IR" sz="3600" dirty="0" smtClean="0">
              <a:cs typeface="Mj_Saadi Bold" panose="00000700000000000000" pitchFamily="2" charset="-78"/>
            </a:rPr>
            <a:t>تشکیل از راه تکرار</a:t>
          </a:r>
          <a:endParaRPr lang="fa-IR" sz="3600" dirty="0">
            <a:cs typeface="Mj_Saadi Bold" panose="00000700000000000000" pitchFamily="2" charset="-78"/>
          </a:endParaRPr>
        </a:p>
      </dgm:t>
    </dgm:pt>
    <dgm:pt modelId="{3C08B780-4B3E-4277-BD74-0A6C80A7F382}" type="parTrans" cxnId="{55EFAD07-598C-49C8-B310-0860F9EA70DD}">
      <dgm:prSet/>
      <dgm:spPr/>
      <dgm:t>
        <a:bodyPr/>
        <a:lstStyle/>
        <a:p>
          <a:pPr rtl="1"/>
          <a:endParaRPr lang="fa-IR" sz="3600">
            <a:cs typeface="Mj_Saadi Bold" panose="00000700000000000000" pitchFamily="2" charset="-78"/>
          </a:endParaRPr>
        </a:p>
      </dgm:t>
    </dgm:pt>
    <dgm:pt modelId="{B221B68F-2E0F-4A85-854B-29964A0DA65D}" type="sibTrans" cxnId="{55EFAD07-598C-49C8-B310-0860F9EA70DD}">
      <dgm:prSet/>
      <dgm:spPr/>
      <dgm:t>
        <a:bodyPr/>
        <a:lstStyle/>
        <a:p>
          <a:pPr rtl="1"/>
          <a:endParaRPr lang="fa-IR" sz="3600">
            <a:cs typeface="Mj_Saadi Bold" panose="00000700000000000000" pitchFamily="2" charset="-78"/>
          </a:endParaRPr>
        </a:p>
      </dgm:t>
    </dgm:pt>
    <dgm:pt modelId="{94F221BB-22C9-44DE-84CC-5F7E263AFBDE}">
      <dgm:prSet phldrT="[Text]" custT="1"/>
      <dgm:spPr/>
      <dgm:t>
        <a:bodyPr/>
        <a:lstStyle/>
        <a:p>
          <a:pPr rtl="1"/>
          <a:r>
            <a:rPr lang="fa-IR" sz="3600" dirty="0" smtClean="0">
              <a:cs typeface="Mj_Saadi Bold" panose="00000700000000000000" pitchFamily="2" charset="-78"/>
            </a:rPr>
            <a:t>خاصیت خودمتشابهی دارد</a:t>
          </a:r>
          <a:endParaRPr lang="fa-IR" sz="3600" dirty="0">
            <a:cs typeface="Mj_Saadi Bold" panose="00000700000000000000" pitchFamily="2" charset="-78"/>
          </a:endParaRPr>
        </a:p>
      </dgm:t>
    </dgm:pt>
    <dgm:pt modelId="{462C2CA8-0F5F-47A4-B009-1B014BE58D22}" type="parTrans" cxnId="{E8D79F30-7416-4563-A784-39D178A27D95}">
      <dgm:prSet/>
      <dgm:spPr/>
      <dgm:t>
        <a:bodyPr/>
        <a:lstStyle/>
        <a:p>
          <a:pPr rtl="1"/>
          <a:endParaRPr lang="fa-IR" sz="3600">
            <a:cs typeface="Mj_Saadi Bold" panose="00000700000000000000" pitchFamily="2" charset="-78"/>
          </a:endParaRPr>
        </a:p>
      </dgm:t>
    </dgm:pt>
    <dgm:pt modelId="{8DCCF987-6DAA-4E67-8F74-C458AEA3D1D5}" type="sibTrans" cxnId="{E8D79F30-7416-4563-A784-39D178A27D95}">
      <dgm:prSet/>
      <dgm:spPr/>
      <dgm:t>
        <a:bodyPr/>
        <a:lstStyle/>
        <a:p>
          <a:pPr rtl="1"/>
          <a:endParaRPr lang="fa-IR" sz="3600">
            <a:cs typeface="Mj_Saadi Bold" panose="00000700000000000000" pitchFamily="2" charset="-78"/>
          </a:endParaRPr>
        </a:p>
      </dgm:t>
    </dgm:pt>
    <dgm:pt modelId="{3354CF07-D36F-4943-A3B3-162D42ECC133}">
      <dgm:prSet phldrT="[Text]" custT="1"/>
      <dgm:spPr/>
      <dgm:t>
        <a:bodyPr/>
        <a:lstStyle/>
        <a:p>
          <a:pPr rtl="1"/>
          <a:r>
            <a:rPr lang="fa-IR" sz="3600" dirty="0" smtClean="0">
              <a:cs typeface="Mj_Saadi Bold" panose="00000700000000000000" pitchFamily="2" charset="-78"/>
            </a:rPr>
            <a:t>بعد آن یک عدد صحیح است</a:t>
          </a:r>
          <a:endParaRPr lang="fa-IR" sz="3600" dirty="0">
            <a:cs typeface="Mj_Saadi Bold" panose="00000700000000000000" pitchFamily="2" charset="-78"/>
          </a:endParaRPr>
        </a:p>
      </dgm:t>
    </dgm:pt>
    <dgm:pt modelId="{7115E757-42B1-4657-948E-76AA30C9DC99}" type="parTrans" cxnId="{D3B9685D-92B6-4A4E-8D79-71CD884DEA9C}">
      <dgm:prSet/>
      <dgm:spPr/>
      <dgm:t>
        <a:bodyPr/>
        <a:lstStyle/>
        <a:p>
          <a:pPr rtl="1"/>
          <a:endParaRPr lang="fa-IR" sz="3600">
            <a:cs typeface="Mj_Saadi Bold" panose="00000700000000000000" pitchFamily="2" charset="-78"/>
          </a:endParaRPr>
        </a:p>
      </dgm:t>
    </dgm:pt>
    <dgm:pt modelId="{674D2159-326B-49F8-81CB-C07A226F53D0}" type="sibTrans" cxnId="{D3B9685D-92B6-4A4E-8D79-71CD884DEA9C}">
      <dgm:prSet/>
      <dgm:spPr/>
      <dgm:t>
        <a:bodyPr/>
        <a:lstStyle/>
        <a:p>
          <a:pPr rtl="1"/>
          <a:endParaRPr lang="fa-IR" sz="3600">
            <a:cs typeface="Mj_Saadi Bold" panose="00000700000000000000" pitchFamily="2" charset="-78"/>
          </a:endParaRPr>
        </a:p>
      </dgm:t>
    </dgm:pt>
    <dgm:pt modelId="{B1F8664C-7F4A-4588-AA5A-327386494D0C}" type="pres">
      <dgm:prSet presAssocID="{79989AAA-CBFC-4B53-BB9F-5F07784FF755}" presName="diagram" presStyleCnt="0">
        <dgm:presLayoutVars>
          <dgm:dir/>
          <dgm:resizeHandles val="exact"/>
        </dgm:presLayoutVars>
      </dgm:prSet>
      <dgm:spPr/>
      <dgm:t>
        <a:bodyPr/>
        <a:lstStyle/>
        <a:p>
          <a:pPr rtl="1"/>
          <a:endParaRPr lang="fa-IR"/>
        </a:p>
      </dgm:t>
    </dgm:pt>
    <dgm:pt modelId="{509A94AD-4FEF-4A21-901D-68F4715D1C14}" type="pres">
      <dgm:prSet presAssocID="{CD31E1FA-60B4-4746-966A-5A9937EC157F}" presName="node" presStyleLbl="node1" presStyleIdx="0" presStyleCnt="3">
        <dgm:presLayoutVars>
          <dgm:bulletEnabled val="1"/>
        </dgm:presLayoutVars>
      </dgm:prSet>
      <dgm:spPr/>
      <dgm:t>
        <a:bodyPr/>
        <a:lstStyle/>
        <a:p>
          <a:pPr rtl="1"/>
          <a:endParaRPr lang="fa-IR"/>
        </a:p>
      </dgm:t>
    </dgm:pt>
    <dgm:pt modelId="{0477E58A-156F-4F4C-88CF-6D51B012864A}" type="pres">
      <dgm:prSet presAssocID="{B221B68F-2E0F-4A85-854B-29964A0DA65D}" presName="sibTrans" presStyleCnt="0"/>
      <dgm:spPr/>
      <dgm:t>
        <a:bodyPr/>
        <a:lstStyle/>
        <a:p>
          <a:pPr rtl="1"/>
          <a:endParaRPr lang="fa-IR"/>
        </a:p>
      </dgm:t>
    </dgm:pt>
    <dgm:pt modelId="{94AC6266-C3E4-4F07-9724-52A788258A31}" type="pres">
      <dgm:prSet presAssocID="{94F221BB-22C9-44DE-84CC-5F7E263AFBDE}" presName="node" presStyleLbl="node1" presStyleIdx="1" presStyleCnt="3">
        <dgm:presLayoutVars>
          <dgm:bulletEnabled val="1"/>
        </dgm:presLayoutVars>
      </dgm:prSet>
      <dgm:spPr/>
      <dgm:t>
        <a:bodyPr/>
        <a:lstStyle/>
        <a:p>
          <a:pPr rtl="1"/>
          <a:endParaRPr lang="fa-IR"/>
        </a:p>
      </dgm:t>
    </dgm:pt>
    <dgm:pt modelId="{85600768-C671-4CAC-80CD-8F9EFF1FEEF2}" type="pres">
      <dgm:prSet presAssocID="{8DCCF987-6DAA-4E67-8F74-C458AEA3D1D5}" presName="sibTrans" presStyleCnt="0"/>
      <dgm:spPr/>
      <dgm:t>
        <a:bodyPr/>
        <a:lstStyle/>
        <a:p>
          <a:pPr rtl="1"/>
          <a:endParaRPr lang="fa-IR"/>
        </a:p>
      </dgm:t>
    </dgm:pt>
    <dgm:pt modelId="{5FBC0789-0AC3-4950-8D03-2766652DF0B7}" type="pres">
      <dgm:prSet presAssocID="{3354CF07-D36F-4943-A3B3-162D42ECC133}" presName="node" presStyleLbl="node1" presStyleIdx="2" presStyleCnt="3">
        <dgm:presLayoutVars>
          <dgm:bulletEnabled val="1"/>
        </dgm:presLayoutVars>
      </dgm:prSet>
      <dgm:spPr/>
      <dgm:t>
        <a:bodyPr/>
        <a:lstStyle/>
        <a:p>
          <a:pPr rtl="1"/>
          <a:endParaRPr lang="fa-IR"/>
        </a:p>
      </dgm:t>
    </dgm:pt>
  </dgm:ptLst>
  <dgm:cxnLst>
    <dgm:cxn modelId="{55EFAD07-598C-49C8-B310-0860F9EA70DD}" srcId="{79989AAA-CBFC-4B53-BB9F-5F07784FF755}" destId="{CD31E1FA-60B4-4746-966A-5A9937EC157F}" srcOrd="0" destOrd="0" parTransId="{3C08B780-4B3E-4277-BD74-0A6C80A7F382}" sibTransId="{B221B68F-2E0F-4A85-854B-29964A0DA65D}"/>
    <dgm:cxn modelId="{E8D79F30-7416-4563-A784-39D178A27D95}" srcId="{79989AAA-CBFC-4B53-BB9F-5F07784FF755}" destId="{94F221BB-22C9-44DE-84CC-5F7E263AFBDE}" srcOrd="1" destOrd="0" parTransId="{462C2CA8-0F5F-47A4-B009-1B014BE58D22}" sibTransId="{8DCCF987-6DAA-4E67-8F74-C458AEA3D1D5}"/>
    <dgm:cxn modelId="{4C98D798-A4F7-4116-AE69-06FA54156AD4}" type="presOf" srcId="{CD31E1FA-60B4-4746-966A-5A9937EC157F}" destId="{509A94AD-4FEF-4A21-901D-68F4715D1C14}" srcOrd="0" destOrd="0" presId="urn:microsoft.com/office/officeart/2005/8/layout/default#1"/>
    <dgm:cxn modelId="{C48E1E13-7518-4F1A-AE23-6E5AE95AC572}" type="presOf" srcId="{94F221BB-22C9-44DE-84CC-5F7E263AFBDE}" destId="{94AC6266-C3E4-4F07-9724-52A788258A31}" srcOrd="0" destOrd="0" presId="urn:microsoft.com/office/officeart/2005/8/layout/default#1"/>
    <dgm:cxn modelId="{A9383675-C048-4326-AB87-6D7DC7ADB4B9}" type="presOf" srcId="{3354CF07-D36F-4943-A3B3-162D42ECC133}" destId="{5FBC0789-0AC3-4950-8D03-2766652DF0B7}" srcOrd="0" destOrd="0" presId="urn:microsoft.com/office/officeart/2005/8/layout/default#1"/>
    <dgm:cxn modelId="{D3B9685D-92B6-4A4E-8D79-71CD884DEA9C}" srcId="{79989AAA-CBFC-4B53-BB9F-5F07784FF755}" destId="{3354CF07-D36F-4943-A3B3-162D42ECC133}" srcOrd="2" destOrd="0" parTransId="{7115E757-42B1-4657-948E-76AA30C9DC99}" sibTransId="{674D2159-326B-49F8-81CB-C07A226F53D0}"/>
    <dgm:cxn modelId="{15A84CD9-34FB-4EBA-BDB3-72054293E66D}" type="presOf" srcId="{79989AAA-CBFC-4B53-BB9F-5F07784FF755}" destId="{B1F8664C-7F4A-4588-AA5A-327386494D0C}" srcOrd="0" destOrd="0" presId="urn:microsoft.com/office/officeart/2005/8/layout/default#1"/>
    <dgm:cxn modelId="{CAEB7519-312E-401A-A363-D80C8507E996}" type="presParOf" srcId="{B1F8664C-7F4A-4588-AA5A-327386494D0C}" destId="{509A94AD-4FEF-4A21-901D-68F4715D1C14}" srcOrd="0" destOrd="0" presId="urn:microsoft.com/office/officeart/2005/8/layout/default#1"/>
    <dgm:cxn modelId="{A46595B7-86F0-4FC9-8974-13C10836C651}" type="presParOf" srcId="{B1F8664C-7F4A-4588-AA5A-327386494D0C}" destId="{0477E58A-156F-4F4C-88CF-6D51B012864A}" srcOrd="1" destOrd="0" presId="urn:microsoft.com/office/officeart/2005/8/layout/default#1"/>
    <dgm:cxn modelId="{AB8851E1-76D5-4E67-B92D-6E9AB97B87A6}" type="presParOf" srcId="{B1F8664C-7F4A-4588-AA5A-327386494D0C}" destId="{94AC6266-C3E4-4F07-9724-52A788258A31}" srcOrd="2" destOrd="0" presId="urn:microsoft.com/office/officeart/2005/8/layout/default#1"/>
    <dgm:cxn modelId="{CBD3D175-2ED7-4A65-97E2-128E25079B5E}" type="presParOf" srcId="{B1F8664C-7F4A-4588-AA5A-327386494D0C}" destId="{85600768-C671-4CAC-80CD-8F9EFF1FEEF2}" srcOrd="3" destOrd="0" presId="urn:microsoft.com/office/officeart/2005/8/layout/default#1"/>
    <dgm:cxn modelId="{82B1F2E5-D8EC-48BC-82BA-60141B9337C7}" type="presParOf" srcId="{B1F8664C-7F4A-4588-AA5A-327386494D0C}" destId="{5FBC0789-0AC3-4950-8D03-2766652DF0B7}" srcOrd="4"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685D91-AC41-451E-BE88-3B609C36B5E4}"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pPr rtl="1"/>
          <a:endParaRPr lang="fa-IR"/>
        </a:p>
      </dgm:t>
    </dgm:pt>
    <dgm:pt modelId="{7AF7B861-225B-43D3-8FFF-5C2DA8E3E1CD}">
      <dgm:prSet custT="1"/>
      <dgm:spPr/>
      <dgm:t>
        <a:bodyPr/>
        <a:lstStyle/>
        <a:p>
          <a:pPr rtl="1"/>
          <a:r>
            <a:rPr lang="fa-IR" sz="1800" dirty="0" smtClean="0">
              <a:cs typeface="Mj_Saadi Bold" panose="00000700000000000000" pitchFamily="2" charset="-78"/>
            </a:rPr>
            <a:t>اشکال اقلیدسی با استفاده از توابع ایستا تولید می شوند ولی اشکال فرکتال با فرآیندهاي پویا تولید می شوند.</a:t>
          </a:r>
          <a:endParaRPr lang="fa-IR" sz="1800" dirty="0">
            <a:cs typeface="Mj_Saadi Bold" panose="00000700000000000000" pitchFamily="2" charset="-78"/>
          </a:endParaRPr>
        </a:p>
      </dgm:t>
    </dgm:pt>
    <dgm:pt modelId="{AC69A6AF-3746-4B90-8E60-A2439EC1AAE8}" type="parTrans" cxnId="{DEB9FBE9-7B61-4E51-B768-D8D5D1B3E525}">
      <dgm:prSet/>
      <dgm:spPr/>
      <dgm:t>
        <a:bodyPr/>
        <a:lstStyle/>
        <a:p>
          <a:pPr rtl="1"/>
          <a:endParaRPr lang="fa-IR" sz="1800">
            <a:cs typeface="Mj_Saadi Bold" panose="00000700000000000000" pitchFamily="2" charset="-78"/>
          </a:endParaRPr>
        </a:p>
      </dgm:t>
    </dgm:pt>
    <dgm:pt modelId="{06DDC6E1-737B-47CB-86F0-76BACF149E1C}" type="sibTrans" cxnId="{DEB9FBE9-7B61-4E51-B768-D8D5D1B3E525}">
      <dgm:prSet/>
      <dgm:spPr/>
      <dgm:t>
        <a:bodyPr/>
        <a:lstStyle/>
        <a:p>
          <a:pPr rtl="1"/>
          <a:endParaRPr lang="fa-IR" sz="1800">
            <a:cs typeface="Mj_Saadi Bold" panose="00000700000000000000" pitchFamily="2" charset="-78"/>
          </a:endParaRPr>
        </a:p>
      </dgm:t>
    </dgm:pt>
    <dgm:pt modelId="{6A772FD8-3176-4C76-8D1E-EDAA58FF9AD2}">
      <dgm:prSet custT="1"/>
      <dgm:spPr/>
      <dgm:t>
        <a:bodyPr/>
        <a:lstStyle/>
        <a:p>
          <a:pPr rtl="1"/>
          <a:r>
            <a:rPr lang="fa-IR" sz="1800" dirty="0" smtClean="0">
              <a:cs typeface="Mj_Saadi Bold" panose="00000700000000000000" pitchFamily="2" charset="-78"/>
            </a:rPr>
            <a:t>اشکال فرکتال داراي خاصیت خود همانندي است. طول این اشیا بی نهایت است که در فضاي محدود, محصور شده اند.</a:t>
          </a:r>
          <a:endParaRPr lang="fa-IR" sz="1800" dirty="0">
            <a:cs typeface="Mj_Saadi Bold" panose="00000700000000000000" pitchFamily="2" charset="-78"/>
          </a:endParaRPr>
        </a:p>
      </dgm:t>
    </dgm:pt>
    <dgm:pt modelId="{5F1B79A0-5EDE-4F64-93E3-C701495D69D2}" type="parTrans" cxnId="{F7F0CC0D-3DCF-45D3-9BC4-BF9BF53BE370}">
      <dgm:prSet/>
      <dgm:spPr/>
      <dgm:t>
        <a:bodyPr/>
        <a:lstStyle/>
        <a:p>
          <a:pPr rtl="1"/>
          <a:endParaRPr lang="fa-IR" sz="1800">
            <a:cs typeface="Mj_Saadi Bold" panose="00000700000000000000" pitchFamily="2" charset="-78"/>
          </a:endParaRPr>
        </a:p>
      </dgm:t>
    </dgm:pt>
    <dgm:pt modelId="{01554E64-9401-4C77-A9BE-2D28A0A319B2}" type="sibTrans" cxnId="{F7F0CC0D-3DCF-45D3-9BC4-BF9BF53BE370}">
      <dgm:prSet/>
      <dgm:spPr/>
      <dgm:t>
        <a:bodyPr/>
        <a:lstStyle/>
        <a:p>
          <a:pPr rtl="1"/>
          <a:endParaRPr lang="fa-IR" sz="1800">
            <a:cs typeface="Mj_Saadi Bold" panose="00000700000000000000" pitchFamily="2" charset="-78"/>
          </a:endParaRPr>
        </a:p>
      </dgm:t>
    </dgm:pt>
    <dgm:pt modelId="{48A514C4-5824-40D1-BF9F-999F8B88F3A6}">
      <dgm:prSet custT="1"/>
      <dgm:spPr/>
      <dgm:t>
        <a:bodyPr/>
        <a:lstStyle/>
        <a:p>
          <a:pPr rtl="1"/>
          <a:r>
            <a:rPr lang="fa-IR" sz="1800" dirty="0" smtClean="0">
              <a:cs typeface="Mj_Saadi Bold" panose="00000700000000000000" pitchFamily="2" charset="-78"/>
            </a:rPr>
            <a:t>مجموعه هاي فراکتال, از زیر مجموعه هایی تشکیل شده اند که این زیر مجموعه ها شبیه مجموعه هاي بزرگتر هستند.</a:t>
          </a:r>
          <a:endParaRPr lang="fa-IR" sz="1800" dirty="0">
            <a:cs typeface="Mj_Saadi Bold" panose="00000700000000000000" pitchFamily="2" charset="-78"/>
          </a:endParaRPr>
        </a:p>
      </dgm:t>
    </dgm:pt>
    <dgm:pt modelId="{EC97B36F-253A-431A-A770-D38EA1BE9364}" type="parTrans" cxnId="{9DB4C169-9C6D-4C3A-8BDC-232B37D131F1}">
      <dgm:prSet/>
      <dgm:spPr/>
      <dgm:t>
        <a:bodyPr/>
        <a:lstStyle/>
        <a:p>
          <a:pPr rtl="1"/>
          <a:endParaRPr lang="fa-IR" sz="1800">
            <a:cs typeface="Mj_Saadi Bold" panose="00000700000000000000" pitchFamily="2" charset="-78"/>
          </a:endParaRPr>
        </a:p>
      </dgm:t>
    </dgm:pt>
    <dgm:pt modelId="{A7F08873-0CEC-4AD2-A8E3-823D53A0720E}" type="sibTrans" cxnId="{9DB4C169-9C6D-4C3A-8BDC-232B37D131F1}">
      <dgm:prSet/>
      <dgm:spPr/>
      <dgm:t>
        <a:bodyPr/>
        <a:lstStyle/>
        <a:p>
          <a:pPr rtl="1"/>
          <a:endParaRPr lang="fa-IR" sz="1800">
            <a:cs typeface="Mj_Saadi Bold" panose="00000700000000000000" pitchFamily="2" charset="-78"/>
          </a:endParaRPr>
        </a:p>
      </dgm:t>
    </dgm:pt>
    <dgm:pt modelId="{E0518AB2-D70E-43D5-B043-A5F984EA643F}">
      <dgm:prSet custT="1"/>
      <dgm:spPr/>
      <dgm:t>
        <a:bodyPr/>
        <a:lstStyle/>
        <a:p>
          <a:pPr rtl="1"/>
          <a:r>
            <a:rPr lang="fa-IR" sz="1800" dirty="0" smtClean="0">
              <a:cs typeface="Mj_Saadi Bold" panose="00000700000000000000" pitchFamily="2" charset="-78"/>
            </a:rPr>
            <a:t>هندسه فراکتال داراي ساختارهاي ظرفیتی بالاست ولی ظرفیت اطلاعاتی اشیاي اقلیدسی بسیار محدود و حاوي اطلاعات تکراري است.</a:t>
          </a:r>
          <a:endParaRPr lang="fa-IR" sz="1800" dirty="0">
            <a:cs typeface="Mj_Saadi Bold" panose="00000700000000000000" pitchFamily="2" charset="-78"/>
          </a:endParaRPr>
        </a:p>
      </dgm:t>
    </dgm:pt>
    <dgm:pt modelId="{1E1D15D0-03EE-4749-9033-C9DF15958715}" type="parTrans" cxnId="{AC56A95F-492C-403D-AC88-1F6ED1D4718C}">
      <dgm:prSet/>
      <dgm:spPr/>
      <dgm:t>
        <a:bodyPr/>
        <a:lstStyle/>
        <a:p>
          <a:pPr rtl="1"/>
          <a:endParaRPr lang="fa-IR" sz="1800">
            <a:cs typeface="Mj_Saadi Bold" panose="00000700000000000000" pitchFamily="2" charset="-78"/>
          </a:endParaRPr>
        </a:p>
      </dgm:t>
    </dgm:pt>
    <dgm:pt modelId="{C052C378-65BA-4EF9-83DE-609B3F9E0AA3}" type="sibTrans" cxnId="{AC56A95F-492C-403D-AC88-1F6ED1D4718C}">
      <dgm:prSet/>
      <dgm:spPr/>
      <dgm:t>
        <a:bodyPr/>
        <a:lstStyle/>
        <a:p>
          <a:pPr rtl="1"/>
          <a:endParaRPr lang="fa-IR" sz="1800">
            <a:cs typeface="Mj_Saadi Bold" panose="00000700000000000000" pitchFamily="2" charset="-78"/>
          </a:endParaRPr>
        </a:p>
      </dgm:t>
    </dgm:pt>
    <dgm:pt modelId="{C81949C2-B5ED-4AAC-A375-BB83304CBBEC}">
      <dgm:prSet custT="1"/>
      <dgm:spPr/>
      <dgm:t>
        <a:bodyPr/>
        <a:lstStyle/>
        <a:p>
          <a:pPr rtl="1"/>
          <a:r>
            <a:rPr lang="fa-IR" sz="1800" dirty="0" smtClean="0">
              <a:cs typeface="Mj_Saadi Bold" panose="00000700000000000000" pitchFamily="2" charset="-78"/>
            </a:rPr>
            <a:t>هندسه فراکتال, بیان ریاضی از معماري طبیعت است.</a:t>
          </a:r>
          <a:endParaRPr lang="fa-IR" sz="1800" dirty="0">
            <a:cs typeface="Mj_Saadi Bold" panose="00000700000000000000" pitchFamily="2" charset="-78"/>
          </a:endParaRPr>
        </a:p>
      </dgm:t>
    </dgm:pt>
    <dgm:pt modelId="{AFC1A791-AE69-47CC-A56D-46E468A72C7D}" type="parTrans" cxnId="{FF9C100A-7AF0-4C52-8B7E-1C09CCC960F1}">
      <dgm:prSet/>
      <dgm:spPr/>
      <dgm:t>
        <a:bodyPr/>
        <a:lstStyle/>
        <a:p>
          <a:pPr rtl="1"/>
          <a:endParaRPr lang="fa-IR" sz="1800">
            <a:cs typeface="Mj_Saadi Bold" panose="00000700000000000000" pitchFamily="2" charset="-78"/>
          </a:endParaRPr>
        </a:p>
      </dgm:t>
    </dgm:pt>
    <dgm:pt modelId="{4446D34A-9D90-45C3-8666-F7D5BA889F0E}" type="sibTrans" cxnId="{FF9C100A-7AF0-4C52-8B7E-1C09CCC960F1}">
      <dgm:prSet/>
      <dgm:spPr/>
      <dgm:t>
        <a:bodyPr/>
        <a:lstStyle/>
        <a:p>
          <a:pPr rtl="1"/>
          <a:endParaRPr lang="fa-IR" sz="1800">
            <a:cs typeface="Mj_Saadi Bold" panose="00000700000000000000" pitchFamily="2" charset="-78"/>
          </a:endParaRPr>
        </a:p>
      </dgm:t>
    </dgm:pt>
    <dgm:pt modelId="{D0EDBBE6-429F-4F2B-A4C3-01DE31F722ED}">
      <dgm:prSet custT="1"/>
      <dgm:spPr/>
      <dgm:t>
        <a:bodyPr/>
        <a:lstStyle/>
        <a:p>
          <a:pPr rtl="1"/>
          <a:r>
            <a:rPr lang="fa-IR" sz="1800" dirty="0" smtClean="0">
              <a:cs typeface="Mj_Saadi Bold" panose="00000700000000000000" pitchFamily="2" charset="-78"/>
            </a:rPr>
            <a:t>هر فرآیند تکراري و پویا باعث ایجاد ساختارهاي پیچیده فرکتال نمی شود .مکانیزم تولید چنین ساختارهاي پویایی, آشوب است. </a:t>
          </a:r>
          <a:endParaRPr lang="fa-IR" sz="1800" dirty="0">
            <a:cs typeface="Mj_Saadi Bold" panose="00000700000000000000" pitchFamily="2" charset="-78"/>
          </a:endParaRPr>
        </a:p>
      </dgm:t>
    </dgm:pt>
    <dgm:pt modelId="{1B4996D6-44AE-4246-AE83-7D9F3D192D46}" type="parTrans" cxnId="{F9FEFE22-6EA5-4138-A615-49F86DF1CE8F}">
      <dgm:prSet/>
      <dgm:spPr/>
      <dgm:t>
        <a:bodyPr/>
        <a:lstStyle/>
        <a:p>
          <a:pPr rtl="1"/>
          <a:endParaRPr lang="fa-IR" sz="1800">
            <a:cs typeface="Mj_Saadi Bold" panose="00000700000000000000" pitchFamily="2" charset="-78"/>
          </a:endParaRPr>
        </a:p>
      </dgm:t>
    </dgm:pt>
    <dgm:pt modelId="{D0685893-E17B-4273-97B0-D3B552DDDE56}" type="sibTrans" cxnId="{F9FEFE22-6EA5-4138-A615-49F86DF1CE8F}">
      <dgm:prSet/>
      <dgm:spPr/>
      <dgm:t>
        <a:bodyPr/>
        <a:lstStyle/>
        <a:p>
          <a:pPr rtl="1"/>
          <a:endParaRPr lang="fa-IR" sz="1800">
            <a:cs typeface="Mj_Saadi Bold" panose="00000700000000000000" pitchFamily="2" charset="-78"/>
          </a:endParaRPr>
        </a:p>
      </dgm:t>
    </dgm:pt>
    <dgm:pt modelId="{54336CB4-7271-4640-865C-39BD582264AC}">
      <dgm:prSet custT="1"/>
      <dgm:spPr/>
      <dgm:t>
        <a:bodyPr/>
        <a:lstStyle/>
        <a:p>
          <a:pPr rtl="1"/>
          <a:r>
            <a:rPr lang="fa-IR" sz="1800" dirty="0" smtClean="0">
              <a:cs typeface="Mj_Saadi Bold" panose="00000700000000000000" pitchFamily="2" charset="-78"/>
            </a:rPr>
            <a:t>فراکتال تصویر ریاضی از آشوب است.</a:t>
          </a:r>
          <a:endParaRPr lang="fa-IR" sz="1800" dirty="0">
            <a:cs typeface="Mj_Saadi Bold" panose="00000700000000000000" pitchFamily="2" charset="-78"/>
          </a:endParaRPr>
        </a:p>
      </dgm:t>
    </dgm:pt>
    <dgm:pt modelId="{88747CC7-0610-4A39-B1C5-61008A678D29}" type="parTrans" cxnId="{16CE160B-F076-49C7-A288-75E759D3FAE0}">
      <dgm:prSet/>
      <dgm:spPr/>
      <dgm:t>
        <a:bodyPr/>
        <a:lstStyle/>
        <a:p>
          <a:pPr rtl="1"/>
          <a:endParaRPr lang="fa-IR" sz="1800">
            <a:cs typeface="Mj_Saadi Bold" panose="00000700000000000000" pitchFamily="2" charset="-78"/>
          </a:endParaRPr>
        </a:p>
      </dgm:t>
    </dgm:pt>
    <dgm:pt modelId="{94BF5696-51D3-4CFF-971D-8C7BEAEED76F}" type="sibTrans" cxnId="{16CE160B-F076-49C7-A288-75E759D3FAE0}">
      <dgm:prSet/>
      <dgm:spPr/>
      <dgm:t>
        <a:bodyPr/>
        <a:lstStyle/>
        <a:p>
          <a:pPr rtl="1"/>
          <a:endParaRPr lang="fa-IR" sz="1800">
            <a:cs typeface="Mj_Saadi Bold" panose="00000700000000000000" pitchFamily="2" charset="-78"/>
          </a:endParaRPr>
        </a:p>
      </dgm:t>
    </dgm:pt>
    <dgm:pt modelId="{BF2A8C14-CC7E-4716-B86B-FB05E3EEA02A}" type="pres">
      <dgm:prSet presAssocID="{32685D91-AC41-451E-BE88-3B609C36B5E4}" presName="compositeShape" presStyleCnt="0">
        <dgm:presLayoutVars>
          <dgm:chMax val="7"/>
          <dgm:dir/>
          <dgm:resizeHandles val="exact"/>
        </dgm:presLayoutVars>
      </dgm:prSet>
      <dgm:spPr/>
      <dgm:t>
        <a:bodyPr/>
        <a:lstStyle/>
        <a:p>
          <a:pPr rtl="1"/>
          <a:endParaRPr lang="fa-IR"/>
        </a:p>
      </dgm:t>
    </dgm:pt>
    <dgm:pt modelId="{B9132030-66EC-4E75-86F9-9930F029A410}" type="pres">
      <dgm:prSet presAssocID="{7AF7B861-225B-43D3-8FFF-5C2DA8E3E1CD}" presName="circ1" presStyleLbl="vennNode1" presStyleIdx="0" presStyleCnt="7"/>
      <dgm:spPr/>
      <dgm:t>
        <a:bodyPr/>
        <a:lstStyle/>
        <a:p>
          <a:pPr rtl="1"/>
          <a:endParaRPr lang="fa-IR"/>
        </a:p>
      </dgm:t>
    </dgm:pt>
    <dgm:pt modelId="{F304AFCD-6574-4271-A7DF-7479E6900756}" type="pres">
      <dgm:prSet presAssocID="{7AF7B861-225B-43D3-8FFF-5C2DA8E3E1CD}" presName="circ1Tx" presStyleLbl="revTx" presStyleIdx="0" presStyleCnt="0">
        <dgm:presLayoutVars>
          <dgm:chMax val="0"/>
          <dgm:chPref val="0"/>
          <dgm:bulletEnabled val="1"/>
        </dgm:presLayoutVars>
      </dgm:prSet>
      <dgm:spPr/>
      <dgm:t>
        <a:bodyPr/>
        <a:lstStyle/>
        <a:p>
          <a:pPr rtl="1"/>
          <a:endParaRPr lang="fa-IR"/>
        </a:p>
      </dgm:t>
    </dgm:pt>
    <dgm:pt modelId="{41FCB4A7-139B-4E6F-9F20-D5F69A4B1EED}" type="pres">
      <dgm:prSet presAssocID="{6A772FD8-3176-4C76-8D1E-EDAA58FF9AD2}" presName="circ2" presStyleLbl="vennNode1" presStyleIdx="1" presStyleCnt="7"/>
      <dgm:spPr/>
      <dgm:t>
        <a:bodyPr/>
        <a:lstStyle/>
        <a:p>
          <a:pPr rtl="1"/>
          <a:endParaRPr lang="fa-IR"/>
        </a:p>
      </dgm:t>
    </dgm:pt>
    <dgm:pt modelId="{986E7097-51B6-4054-B764-520F22506356}" type="pres">
      <dgm:prSet presAssocID="{6A772FD8-3176-4C76-8D1E-EDAA58FF9AD2}" presName="circ2Tx" presStyleLbl="revTx" presStyleIdx="0" presStyleCnt="0">
        <dgm:presLayoutVars>
          <dgm:chMax val="0"/>
          <dgm:chPref val="0"/>
          <dgm:bulletEnabled val="1"/>
        </dgm:presLayoutVars>
      </dgm:prSet>
      <dgm:spPr/>
      <dgm:t>
        <a:bodyPr/>
        <a:lstStyle/>
        <a:p>
          <a:pPr rtl="1"/>
          <a:endParaRPr lang="fa-IR"/>
        </a:p>
      </dgm:t>
    </dgm:pt>
    <dgm:pt modelId="{0C06B6A6-2609-40B5-BE4A-07A93C89B78D}" type="pres">
      <dgm:prSet presAssocID="{48A514C4-5824-40D1-BF9F-999F8B88F3A6}" presName="circ3" presStyleLbl="vennNode1" presStyleIdx="2" presStyleCnt="7"/>
      <dgm:spPr/>
      <dgm:t>
        <a:bodyPr/>
        <a:lstStyle/>
        <a:p>
          <a:pPr rtl="1"/>
          <a:endParaRPr lang="fa-IR"/>
        </a:p>
      </dgm:t>
    </dgm:pt>
    <dgm:pt modelId="{EF3936DD-26F8-4ECB-9B81-93F648E4D5D9}" type="pres">
      <dgm:prSet presAssocID="{48A514C4-5824-40D1-BF9F-999F8B88F3A6}" presName="circ3Tx" presStyleLbl="revTx" presStyleIdx="0" presStyleCnt="0">
        <dgm:presLayoutVars>
          <dgm:chMax val="0"/>
          <dgm:chPref val="0"/>
          <dgm:bulletEnabled val="1"/>
        </dgm:presLayoutVars>
      </dgm:prSet>
      <dgm:spPr/>
      <dgm:t>
        <a:bodyPr/>
        <a:lstStyle/>
        <a:p>
          <a:pPr rtl="1"/>
          <a:endParaRPr lang="fa-IR"/>
        </a:p>
      </dgm:t>
    </dgm:pt>
    <dgm:pt modelId="{39295277-8533-4D03-BF45-B97857E121CA}" type="pres">
      <dgm:prSet presAssocID="{E0518AB2-D70E-43D5-B043-A5F984EA643F}" presName="circ4" presStyleLbl="vennNode1" presStyleIdx="3" presStyleCnt="7"/>
      <dgm:spPr/>
      <dgm:t>
        <a:bodyPr/>
        <a:lstStyle/>
        <a:p>
          <a:pPr rtl="1"/>
          <a:endParaRPr lang="fa-IR"/>
        </a:p>
      </dgm:t>
    </dgm:pt>
    <dgm:pt modelId="{CBE5C605-0059-4155-87B3-FDCA306ECA12}" type="pres">
      <dgm:prSet presAssocID="{E0518AB2-D70E-43D5-B043-A5F984EA643F}" presName="circ4Tx" presStyleLbl="revTx" presStyleIdx="0" presStyleCnt="0">
        <dgm:presLayoutVars>
          <dgm:chMax val="0"/>
          <dgm:chPref val="0"/>
          <dgm:bulletEnabled val="1"/>
        </dgm:presLayoutVars>
      </dgm:prSet>
      <dgm:spPr/>
      <dgm:t>
        <a:bodyPr/>
        <a:lstStyle/>
        <a:p>
          <a:pPr rtl="1"/>
          <a:endParaRPr lang="fa-IR"/>
        </a:p>
      </dgm:t>
    </dgm:pt>
    <dgm:pt modelId="{EC7101BD-E9F5-45E8-AE88-3E2D2E856E1F}" type="pres">
      <dgm:prSet presAssocID="{C81949C2-B5ED-4AAC-A375-BB83304CBBEC}" presName="circ5" presStyleLbl="vennNode1" presStyleIdx="4" presStyleCnt="7"/>
      <dgm:spPr/>
      <dgm:t>
        <a:bodyPr/>
        <a:lstStyle/>
        <a:p>
          <a:pPr rtl="1"/>
          <a:endParaRPr lang="fa-IR"/>
        </a:p>
      </dgm:t>
    </dgm:pt>
    <dgm:pt modelId="{3622A2A4-1738-4A29-BE3A-0F8C1C586BB7}" type="pres">
      <dgm:prSet presAssocID="{C81949C2-B5ED-4AAC-A375-BB83304CBBEC}" presName="circ5Tx" presStyleLbl="revTx" presStyleIdx="0" presStyleCnt="0">
        <dgm:presLayoutVars>
          <dgm:chMax val="0"/>
          <dgm:chPref val="0"/>
          <dgm:bulletEnabled val="1"/>
        </dgm:presLayoutVars>
      </dgm:prSet>
      <dgm:spPr/>
      <dgm:t>
        <a:bodyPr/>
        <a:lstStyle/>
        <a:p>
          <a:pPr rtl="1"/>
          <a:endParaRPr lang="fa-IR"/>
        </a:p>
      </dgm:t>
    </dgm:pt>
    <dgm:pt modelId="{96C6706D-4C22-46A6-A6BF-B3689A980C7A}" type="pres">
      <dgm:prSet presAssocID="{D0EDBBE6-429F-4F2B-A4C3-01DE31F722ED}" presName="circ6" presStyleLbl="vennNode1" presStyleIdx="5" presStyleCnt="7"/>
      <dgm:spPr/>
      <dgm:t>
        <a:bodyPr/>
        <a:lstStyle/>
        <a:p>
          <a:pPr rtl="1"/>
          <a:endParaRPr lang="fa-IR"/>
        </a:p>
      </dgm:t>
    </dgm:pt>
    <dgm:pt modelId="{85F5FCC2-31F5-485E-A523-F9BF5C82CD5A}" type="pres">
      <dgm:prSet presAssocID="{D0EDBBE6-429F-4F2B-A4C3-01DE31F722ED}" presName="circ6Tx" presStyleLbl="revTx" presStyleIdx="0" presStyleCnt="0">
        <dgm:presLayoutVars>
          <dgm:chMax val="0"/>
          <dgm:chPref val="0"/>
          <dgm:bulletEnabled val="1"/>
        </dgm:presLayoutVars>
      </dgm:prSet>
      <dgm:spPr/>
      <dgm:t>
        <a:bodyPr/>
        <a:lstStyle/>
        <a:p>
          <a:pPr rtl="1"/>
          <a:endParaRPr lang="fa-IR"/>
        </a:p>
      </dgm:t>
    </dgm:pt>
    <dgm:pt modelId="{CEB3FC22-3EAF-49EF-BB34-32CF3922F27B}" type="pres">
      <dgm:prSet presAssocID="{54336CB4-7271-4640-865C-39BD582264AC}" presName="circ7" presStyleLbl="vennNode1" presStyleIdx="6" presStyleCnt="7"/>
      <dgm:spPr/>
      <dgm:t>
        <a:bodyPr/>
        <a:lstStyle/>
        <a:p>
          <a:pPr rtl="1"/>
          <a:endParaRPr lang="fa-IR"/>
        </a:p>
      </dgm:t>
    </dgm:pt>
    <dgm:pt modelId="{935A6D8B-141F-4744-88FA-B215B2CBD854}" type="pres">
      <dgm:prSet presAssocID="{54336CB4-7271-4640-865C-39BD582264AC}" presName="circ7Tx" presStyleLbl="revTx" presStyleIdx="0" presStyleCnt="0">
        <dgm:presLayoutVars>
          <dgm:chMax val="0"/>
          <dgm:chPref val="0"/>
          <dgm:bulletEnabled val="1"/>
        </dgm:presLayoutVars>
      </dgm:prSet>
      <dgm:spPr/>
      <dgm:t>
        <a:bodyPr/>
        <a:lstStyle/>
        <a:p>
          <a:pPr rtl="1"/>
          <a:endParaRPr lang="fa-IR"/>
        </a:p>
      </dgm:t>
    </dgm:pt>
  </dgm:ptLst>
  <dgm:cxnLst>
    <dgm:cxn modelId="{C2A33FD5-61FB-44B3-AD67-CF6660546A7F}" type="presOf" srcId="{C81949C2-B5ED-4AAC-A375-BB83304CBBEC}" destId="{3622A2A4-1738-4A29-BE3A-0F8C1C586BB7}" srcOrd="0" destOrd="0" presId="urn:microsoft.com/office/officeart/2005/8/layout/venn1"/>
    <dgm:cxn modelId="{F7F0CC0D-3DCF-45D3-9BC4-BF9BF53BE370}" srcId="{32685D91-AC41-451E-BE88-3B609C36B5E4}" destId="{6A772FD8-3176-4C76-8D1E-EDAA58FF9AD2}" srcOrd="1" destOrd="0" parTransId="{5F1B79A0-5EDE-4F64-93E3-C701495D69D2}" sibTransId="{01554E64-9401-4C77-A9BE-2D28A0A319B2}"/>
    <dgm:cxn modelId="{84CE6E61-01F9-4109-8E33-62841460A41F}" type="presOf" srcId="{48A514C4-5824-40D1-BF9F-999F8B88F3A6}" destId="{EF3936DD-26F8-4ECB-9B81-93F648E4D5D9}" srcOrd="0" destOrd="0" presId="urn:microsoft.com/office/officeart/2005/8/layout/venn1"/>
    <dgm:cxn modelId="{F9FEFE22-6EA5-4138-A615-49F86DF1CE8F}" srcId="{32685D91-AC41-451E-BE88-3B609C36B5E4}" destId="{D0EDBBE6-429F-4F2B-A4C3-01DE31F722ED}" srcOrd="5" destOrd="0" parTransId="{1B4996D6-44AE-4246-AE83-7D9F3D192D46}" sibTransId="{D0685893-E17B-4273-97B0-D3B552DDDE56}"/>
    <dgm:cxn modelId="{2A648D67-AB3A-4816-8127-80AB5F38D3A3}" type="presOf" srcId="{6A772FD8-3176-4C76-8D1E-EDAA58FF9AD2}" destId="{986E7097-51B6-4054-B764-520F22506356}" srcOrd="0" destOrd="0" presId="urn:microsoft.com/office/officeart/2005/8/layout/venn1"/>
    <dgm:cxn modelId="{33441DE8-214F-4223-9E3A-0FD2F1EA837C}" type="presOf" srcId="{7AF7B861-225B-43D3-8FFF-5C2DA8E3E1CD}" destId="{F304AFCD-6574-4271-A7DF-7479E6900756}" srcOrd="0" destOrd="0" presId="urn:microsoft.com/office/officeart/2005/8/layout/venn1"/>
    <dgm:cxn modelId="{03C010DF-4F23-4B6E-9050-221C9760E39F}" type="presOf" srcId="{D0EDBBE6-429F-4F2B-A4C3-01DE31F722ED}" destId="{85F5FCC2-31F5-485E-A523-F9BF5C82CD5A}" srcOrd="0" destOrd="0" presId="urn:microsoft.com/office/officeart/2005/8/layout/venn1"/>
    <dgm:cxn modelId="{9DB4C169-9C6D-4C3A-8BDC-232B37D131F1}" srcId="{32685D91-AC41-451E-BE88-3B609C36B5E4}" destId="{48A514C4-5824-40D1-BF9F-999F8B88F3A6}" srcOrd="2" destOrd="0" parTransId="{EC97B36F-253A-431A-A770-D38EA1BE9364}" sibTransId="{A7F08873-0CEC-4AD2-A8E3-823D53A0720E}"/>
    <dgm:cxn modelId="{68B64BC2-A258-42D1-83EF-1819F40D3222}" type="presOf" srcId="{54336CB4-7271-4640-865C-39BD582264AC}" destId="{935A6D8B-141F-4744-88FA-B215B2CBD854}" srcOrd="0" destOrd="0" presId="urn:microsoft.com/office/officeart/2005/8/layout/venn1"/>
    <dgm:cxn modelId="{EB6B8637-A2F4-4DA2-BD4B-2133767E0909}" type="presOf" srcId="{E0518AB2-D70E-43D5-B043-A5F984EA643F}" destId="{CBE5C605-0059-4155-87B3-FDCA306ECA12}" srcOrd="0" destOrd="0" presId="urn:microsoft.com/office/officeart/2005/8/layout/venn1"/>
    <dgm:cxn modelId="{93196AC4-4CAC-468E-B3DE-A742C6365B1F}" type="presOf" srcId="{32685D91-AC41-451E-BE88-3B609C36B5E4}" destId="{BF2A8C14-CC7E-4716-B86B-FB05E3EEA02A}" srcOrd="0" destOrd="0" presId="urn:microsoft.com/office/officeart/2005/8/layout/venn1"/>
    <dgm:cxn modelId="{AC56A95F-492C-403D-AC88-1F6ED1D4718C}" srcId="{32685D91-AC41-451E-BE88-3B609C36B5E4}" destId="{E0518AB2-D70E-43D5-B043-A5F984EA643F}" srcOrd="3" destOrd="0" parTransId="{1E1D15D0-03EE-4749-9033-C9DF15958715}" sibTransId="{C052C378-65BA-4EF9-83DE-609B3F9E0AA3}"/>
    <dgm:cxn modelId="{16CE160B-F076-49C7-A288-75E759D3FAE0}" srcId="{32685D91-AC41-451E-BE88-3B609C36B5E4}" destId="{54336CB4-7271-4640-865C-39BD582264AC}" srcOrd="6" destOrd="0" parTransId="{88747CC7-0610-4A39-B1C5-61008A678D29}" sibTransId="{94BF5696-51D3-4CFF-971D-8C7BEAEED76F}"/>
    <dgm:cxn modelId="{DEB9FBE9-7B61-4E51-B768-D8D5D1B3E525}" srcId="{32685D91-AC41-451E-BE88-3B609C36B5E4}" destId="{7AF7B861-225B-43D3-8FFF-5C2DA8E3E1CD}" srcOrd="0" destOrd="0" parTransId="{AC69A6AF-3746-4B90-8E60-A2439EC1AAE8}" sibTransId="{06DDC6E1-737B-47CB-86F0-76BACF149E1C}"/>
    <dgm:cxn modelId="{FF9C100A-7AF0-4C52-8B7E-1C09CCC960F1}" srcId="{32685D91-AC41-451E-BE88-3B609C36B5E4}" destId="{C81949C2-B5ED-4AAC-A375-BB83304CBBEC}" srcOrd="4" destOrd="0" parTransId="{AFC1A791-AE69-47CC-A56D-46E468A72C7D}" sibTransId="{4446D34A-9D90-45C3-8666-F7D5BA889F0E}"/>
    <dgm:cxn modelId="{DAF48258-A6F6-4273-BCF9-7253231EF87D}" type="presParOf" srcId="{BF2A8C14-CC7E-4716-B86B-FB05E3EEA02A}" destId="{B9132030-66EC-4E75-86F9-9930F029A410}" srcOrd="0" destOrd="0" presId="urn:microsoft.com/office/officeart/2005/8/layout/venn1"/>
    <dgm:cxn modelId="{3E6AC530-94A5-4F7B-BBED-43E03CF8FBB4}" type="presParOf" srcId="{BF2A8C14-CC7E-4716-B86B-FB05E3EEA02A}" destId="{F304AFCD-6574-4271-A7DF-7479E6900756}" srcOrd="1" destOrd="0" presId="urn:microsoft.com/office/officeart/2005/8/layout/venn1"/>
    <dgm:cxn modelId="{D97D788A-DC74-4140-B686-281DDC440315}" type="presParOf" srcId="{BF2A8C14-CC7E-4716-B86B-FB05E3EEA02A}" destId="{41FCB4A7-139B-4E6F-9F20-D5F69A4B1EED}" srcOrd="2" destOrd="0" presId="urn:microsoft.com/office/officeart/2005/8/layout/venn1"/>
    <dgm:cxn modelId="{9DB632CC-52C0-4FBC-B8AE-977F6A2CDCEE}" type="presParOf" srcId="{BF2A8C14-CC7E-4716-B86B-FB05E3EEA02A}" destId="{986E7097-51B6-4054-B764-520F22506356}" srcOrd="3" destOrd="0" presId="urn:microsoft.com/office/officeart/2005/8/layout/venn1"/>
    <dgm:cxn modelId="{6D8612CD-06D4-4013-8F60-824BD261B8C1}" type="presParOf" srcId="{BF2A8C14-CC7E-4716-B86B-FB05E3EEA02A}" destId="{0C06B6A6-2609-40B5-BE4A-07A93C89B78D}" srcOrd="4" destOrd="0" presId="urn:microsoft.com/office/officeart/2005/8/layout/venn1"/>
    <dgm:cxn modelId="{E86223EB-D70A-4284-9E36-AE6F63F5FB51}" type="presParOf" srcId="{BF2A8C14-CC7E-4716-B86B-FB05E3EEA02A}" destId="{EF3936DD-26F8-4ECB-9B81-93F648E4D5D9}" srcOrd="5" destOrd="0" presId="urn:microsoft.com/office/officeart/2005/8/layout/venn1"/>
    <dgm:cxn modelId="{0C1AC428-DC45-4F36-83FC-40969F353E3D}" type="presParOf" srcId="{BF2A8C14-CC7E-4716-B86B-FB05E3EEA02A}" destId="{39295277-8533-4D03-BF45-B97857E121CA}" srcOrd="6" destOrd="0" presId="urn:microsoft.com/office/officeart/2005/8/layout/venn1"/>
    <dgm:cxn modelId="{79BFAC3A-36C9-4734-B23D-D1C44355163F}" type="presParOf" srcId="{BF2A8C14-CC7E-4716-B86B-FB05E3EEA02A}" destId="{CBE5C605-0059-4155-87B3-FDCA306ECA12}" srcOrd="7" destOrd="0" presId="urn:microsoft.com/office/officeart/2005/8/layout/venn1"/>
    <dgm:cxn modelId="{9E9271B0-0711-48A0-A1CC-79C775E8B506}" type="presParOf" srcId="{BF2A8C14-CC7E-4716-B86B-FB05E3EEA02A}" destId="{EC7101BD-E9F5-45E8-AE88-3E2D2E856E1F}" srcOrd="8" destOrd="0" presId="urn:microsoft.com/office/officeart/2005/8/layout/venn1"/>
    <dgm:cxn modelId="{94E9BD1D-69CA-4CED-8259-93C2F4AE42B3}" type="presParOf" srcId="{BF2A8C14-CC7E-4716-B86B-FB05E3EEA02A}" destId="{3622A2A4-1738-4A29-BE3A-0F8C1C586BB7}" srcOrd="9" destOrd="0" presId="urn:microsoft.com/office/officeart/2005/8/layout/venn1"/>
    <dgm:cxn modelId="{8E81EE44-F7B7-4053-B127-CDFC2861E895}" type="presParOf" srcId="{BF2A8C14-CC7E-4716-B86B-FB05E3EEA02A}" destId="{96C6706D-4C22-46A6-A6BF-B3689A980C7A}" srcOrd="10" destOrd="0" presId="urn:microsoft.com/office/officeart/2005/8/layout/venn1"/>
    <dgm:cxn modelId="{3A49381C-0715-4D5D-ADB8-22551FE5497B}" type="presParOf" srcId="{BF2A8C14-CC7E-4716-B86B-FB05E3EEA02A}" destId="{85F5FCC2-31F5-485E-A523-F9BF5C82CD5A}" srcOrd="11" destOrd="0" presId="urn:microsoft.com/office/officeart/2005/8/layout/venn1"/>
    <dgm:cxn modelId="{EC620504-FCB5-4225-AB43-54CEEDC674BB}" type="presParOf" srcId="{BF2A8C14-CC7E-4716-B86B-FB05E3EEA02A}" destId="{CEB3FC22-3EAF-49EF-BB34-32CF3922F27B}" srcOrd="12" destOrd="0" presId="urn:microsoft.com/office/officeart/2005/8/layout/venn1"/>
    <dgm:cxn modelId="{2663A859-2D4F-4A9E-87E5-32DA9CF68CA2}" type="presParOf" srcId="{BF2A8C14-CC7E-4716-B86B-FB05E3EEA02A}" destId="{935A6D8B-141F-4744-88FA-B215B2CBD854}" srcOrd="1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00C9AF-79CF-492C-8D70-1D3D182D0C42}" type="doc">
      <dgm:prSet loTypeId="urn:microsoft.com/office/officeart/2008/layout/CircularPictureCallout" loCatId="picture" qsTypeId="urn:microsoft.com/office/officeart/2005/8/quickstyle/simple4" qsCatId="simple" csTypeId="urn:microsoft.com/office/officeart/2005/8/colors/accent1_1" csCatId="accent1" phldr="1"/>
      <dgm:spPr/>
      <dgm:t>
        <a:bodyPr/>
        <a:lstStyle/>
        <a:p>
          <a:pPr rtl="1"/>
          <a:endParaRPr lang="fa-IR"/>
        </a:p>
      </dgm:t>
    </dgm:pt>
    <dgm:pt modelId="{A24702A2-A929-4B10-9F96-1D73A7F5B9B7}">
      <dgm:prSet phldrT="[Text]"/>
      <dgm:spPr/>
      <dgm:t>
        <a:bodyPr/>
        <a:lstStyle/>
        <a:p>
          <a:pPr rtl="1"/>
          <a:r>
            <a:rPr lang="fa-IR" smtClean="0">
              <a:cs typeface="Mj_Saadi Bold" panose="00000700000000000000" pitchFamily="2" charset="-78"/>
            </a:rPr>
            <a:t>عدم اثبات رفتار طبیعت</a:t>
          </a:r>
          <a:endParaRPr lang="fa-IR" dirty="0">
            <a:cs typeface="Mj_Saadi Bold" panose="00000700000000000000" pitchFamily="2" charset="-78"/>
          </a:endParaRPr>
        </a:p>
      </dgm:t>
    </dgm:pt>
    <dgm:pt modelId="{4AFD9EBC-0B11-4A96-B184-287985115D1E}" type="parTrans" cxnId="{FD3D9E67-591A-49F7-8509-4F1279A64A3C}">
      <dgm:prSet/>
      <dgm:spPr/>
      <dgm:t>
        <a:bodyPr/>
        <a:lstStyle/>
        <a:p>
          <a:pPr rtl="1"/>
          <a:endParaRPr lang="fa-IR"/>
        </a:p>
      </dgm:t>
    </dgm:pt>
    <dgm:pt modelId="{AB4E5282-D31D-4BA0-B180-C08A72B28780}" type="sibTrans" cxnId="{FD3D9E67-591A-49F7-8509-4F1279A64A3C}">
      <dgm:prSet/>
      <dgm:spPr/>
      <dgm:t>
        <a:bodyPr/>
        <a:lstStyle/>
        <a:p>
          <a:pPr rtl="1"/>
          <a:endParaRPr lang="fa-IR"/>
        </a:p>
      </dgm:t>
    </dgm:pt>
    <dgm:pt modelId="{41B6690A-7D0E-4C8C-B1ED-4BABB1112463}">
      <dgm:prSet phldrT="[Text]" custT="1"/>
      <dgm:spPr/>
      <dgm:t>
        <a:bodyPr/>
        <a:lstStyle/>
        <a:p>
          <a:pPr algn="ctr" rtl="1"/>
          <a:r>
            <a:rPr lang="fa-IR" sz="2400" dirty="0" smtClean="0">
              <a:cs typeface="Mj_Saadi Bold" panose="00000700000000000000" pitchFamily="2" charset="-78"/>
            </a:rPr>
            <a:t>نظریه کوانتوم</a:t>
          </a:r>
          <a:endParaRPr lang="fa-IR" sz="2400" dirty="0">
            <a:cs typeface="Mj_Saadi Bold" panose="00000700000000000000" pitchFamily="2" charset="-78"/>
          </a:endParaRPr>
        </a:p>
      </dgm:t>
    </dgm:pt>
    <dgm:pt modelId="{CC6BC1C2-A035-4886-971A-78F16417270C}" type="parTrans" cxnId="{77F0B286-F182-4677-A5BD-0F1C716530EE}">
      <dgm:prSet/>
      <dgm:spPr/>
      <dgm:t>
        <a:bodyPr/>
        <a:lstStyle/>
        <a:p>
          <a:pPr rtl="1"/>
          <a:endParaRPr lang="fa-IR"/>
        </a:p>
      </dgm:t>
    </dgm:pt>
    <dgm:pt modelId="{5D4E25E2-5856-4434-A162-0352850F6945}" type="sibTrans" cxnId="{77F0B286-F182-4677-A5BD-0F1C716530EE}">
      <dgm:prSet/>
      <dgm:spPr/>
      <dgm:t>
        <a:bodyPr/>
        <a:lstStyle/>
        <a:p>
          <a:pPr rtl="1"/>
          <a:endParaRPr lang="fa-IR"/>
        </a:p>
      </dgm:t>
    </dgm:pt>
    <dgm:pt modelId="{D246AE28-DA15-4D8D-AA55-B5F7B4961CAA}">
      <dgm:prSet phldrT="[Text]" custT="1"/>
      <dgm:spPr/>
      <dgm:t>
        <a:bodyPr/>
        <a:lstStyle/>
        <a:p>
          <a:pPr algn="ctr" rtl="1"/>
          <a:r>
            <a:rPr lang="fa-IR" sz="2400" dirty="0" smtClean="0">
              <a:cs typeface="Mj_Saadi Bold" panose="00000700000000000000" pitchFamily="2" charset="-78"/>
            </a:rPr>
            <a:t>نظریه نسبیت</a:t>
          </a:r>
          <a:endParaRPr lang="fa-IR" sz="2400" dirty="0">
            <a:cs typeface="Mj_Saadi Bold" panose="00000700000000000000" pitchFamily="2" charset="-78"/>
          </a:endParaRPr>
        </a:p>
      </dgm:t>
    </dgm:pt>
    <dgm:pt modelId="{33363C34-124F-4F9D-BC2E-D92485E5F0C3}" type="parTrans" cxnId="{DC82FBCE-F6A9-4AAC-8EE8-7DE7BA01AD27}">
      <dgm:prSet/>
      <dgm:spPr/>
      <dgm:t>
        <a:bodyPr/>
        <a:lstStyle/>
        <a:p>
          <a:pPr rtl="1"/>
          <a:endParaRPr lang="fa-IR"/>
        </a:p>
      </dgm:t>
    </dgm:pt>
    <dgm:pt modelId="{9340DECF-FBF9-4494-8D3B-F068D93399EC}" type="sibTrans" cxnId="{DC82FBCE-F6A9-4AAC-8EE8-7DE7BA01AD27}">
      <dgm:prSet/>
      <dgm:spPr/>
      <dgm:t>
        <a:bodyPr/>
        <a:lstStyle/>
        <a:p>
          <a:pPr rtl="1"/>
          <a:endParaRPr lang="fa-IR"/>
        </a:p>
      </dgm:t>
    </dgm:pt>
    <dgm:pt modelId="{C5772106-1A7C-4E88-8A3D-C7ACA47C78CF}">
      <dgm:prSet phldrT="[Text]" custT="1"/>
      <dgm:spPr/>
      <dgm:t>
        <a:bodyPr/>
        <a:lstStyle/>
        <a:p>
          <a:pPr algn="ctr" rtl="1"/>
          <a:r>
            <a:rPr lang="fa-IR" sz="2400" dirty="0" smtClean="0">
              <a:cs typeface="Mj_Saadi Bold" panose="00000700000000000000" pitchFamily="2" charset="-78"/>
            </a:rPr>
            <a:t>نظریه بی‌نظمی</a:t>
          </a:r>
          <a:endParaRPr lang="fa-IR" sz="2400" dirty="0">
            <a:cs typeface="Mj_Saadi Bold" panose="00000700000000000000" pitchFamily="2" charset="-78"/>
          </a:endParaRPr>
        </a:p>
      </dgm:t>
    </dgm:pt>
    <dgm:pt modelId="{AF23B3B7-7F24-4B57-90F3-54BE00B2F1BB}" type="parTrans" cxnId="{D8A0D0AE-3C65-4C94-9E79-F78B4CD985B7}">
      <dgm:prSet/>
      <dgm:spPr/>
      <dgm:t>
        <a:bodyPr/>
        <a:lstStyle/>
        <a:p>
          <a:pPr rtl="1"/>
          <a:endParaRPr lang="fa-IR"/>
        </a:p>
      </dgm:t>
    </dgm:pt>
    <dgm:pt modelId="{C3A55C2B-B3C2-4474-A167-476D519D48A1}" type="sibTrans" cxnId="{D8A0D0AE-3C65-4C94-9E79-F78B4CD985B7}">
      <dgm:prSet/>
      <dgm:spPr/>
      <dgm:t>
        <a:bodyPr/>
        <a:lstStyle/>
        <a:p>
          <a:pPr algn="ctr" rtl="1"/>
          <a:endParaRPr lang="fa-IR"/>
        </a:p>
      </dgm:t>
    </dgm:pt>
    <dgm:pt modelId="{04E621FF-79D2-4C36-8B84-29D0C4DCA137}" type="pres">
      <dgm:prSet presAssocID="{0600C9AF-79CF-492C-8D70-1D3D182D0C42}" presName="Name0" presStyleCnt="0">
        <dgm:presLayoutVars>
          <dgm:chMax val="7"/>
          <dgm:chPref val="7"/>
          <dgm:dir/>
        </dgm:presLayoutVars>
      </dgm:prSet>
      <dgm:spPr/>
      <dgm:t>
        <a:bodyPr/>
        <a:lstStyle/>
        <a:p>
          <a:pPr rtl="1"/>
          <a:endParaRPr lang="fa-IR"/>
        </a:p>
      </dgm:t>
    </dgm:pt>
    <dgm:pt modelId="{5283C8D6-0849-4605-BFE8-D4F75D58E488}" type="pres">
      <dgm:prSet presAssocID="{0600C9AF-79CF-492C-8D70-1D3D182D0C42}" presName="Name1" presStyleCnt="0"/>
      <dgm:spPr/>
      <dgm:t>
        <a:bodyPr/>
        <a:lstStyle/>
        <a:p>
          <a:pPr rtl="1"/>
          <a:endParaRPr lang="fa-IR"/>
        </a:p>
      </dgm:t>
    </dgm:pt>
    <dgm:pt modelId="{6AE82172-25EB-4E35-B76D-A8F2E0A01D69}" type="pres">
      <dgm:prSet presAssocID="{AB4E5282-D31D-4BA0-B180-C08A72B28780}" presName="picture_1" presStyleCnt="0"/>
      <dgm:spPr/>
      <dgm:t>
        <a:bodyPr/>
        <a:lstStyle/>
        <a:p>
          <a:pPr rtl="1"/>
          <a:endParaRPr lang="fa-IR"/>
        </a:p>
      </dgm:t>
    </dgm:pt>
    <dgm:pt modelId="{B13E6650-FAF3-4E04-AF10-DD5B0FCF520A}" type="pres">
      <dgm:prSet presAssocID="{AB4E5282-D31D-4BA0-B180-C08A72B28780}" presName="pictureRepeatNode" presStyleLbl="alignImgPlace1" presStyleIdx="0" presStyleCnt="4"/>
      <dgm:spPr/>
      <dgm:t>
        <a:bodyPr/>
        <a:lstStyle/>
        <a:p>
          <a:pPr rtl="1"/>
          <a:endParaRPr lang="fa-IR"/>
        </a:p>
      </dgm:t>
    </dgm:pt>
    <dgm:pt modelId="{76E32E01-1D34-4110-BA40-70E42FE67F65}" type="pres">
      <dgm:prSet presAssocID="{A24702A2-A929-4B10-9F96-1D73A7F5B9B7}" presName="text_1" presStyleLbl="node1" presStyleIdx="0" presStyleCnt="0" custScaleX="132915" custLinFactNeighborX="-6592" custLinFactNeighborY="-84009">
        <dgm:presLayoutVars>
          <dgm:bulletEnabled val="1"/>
        </dgm:presLayoutVars>
      </dgm:prSet>
      <dgm:spPr/>
      <dgm:t>
        <a:bodyPr/>
        <a:lstStyle/>
        <a:p>
          <a:pPr rtl="1"/>
          <a:endParaRPr lang="fa-IR"/>
        </a:p>
      </dgm:t>
    </dgm:pt>
    <dgm:pt modelId="{C4B98800-EFE0-4190-88BE-35AB9D9F8F1B}" type="pres">
      <dgm:prSet presAssocID="{5D4E25E2-5856-4434-A162-0352850F6945}" presName="picture_2" presStyleCnt="0"/>
      <dgm:spPr/>
      <dgm:t>
        <a:bodyPr/>
        <a:lstStyle/>
        <a:p>
          <a:pPr rtl="1"/>
          <a:endParaRPr lang="fa-IR"/>
        </a:p>
      </dgm:t>
    </dgm:pt>
    <dgm:pt modelId="{B91176A3-807F-413A-9CF3-458A0A98D6E3}" type="pres">
      <dgm:prSet presAssocID="{5D4E25E2-5856-4434-A162-0352850F6945}" presName="pictureRepeatNode" presStyleLbl="alignImgPlace1" presStyleIdx="1" presStyleCnt="4"/>
      <dgm:spPr/>
      <dgm:t>
        <a:bodyPr/>
        <a:lstStyle/>
        <a:p>
          <a:pPr rtl="1"/>
          <a:endParaRPr lang="fa-IR"/>
        </a:p>
      </dgm:t>
    </dgm:pt>
    <dgm:pt modelId="{45435688-D260-4AB7-97C2-681C8EDD1F86}" type="pres">
      <dgm:prSet presAssocID="{41B6690A-7D0E-4C8C-B1ED-4BABB1112463}" presName="line_2" presStyleLbl="parChTrans1D1" presStyleIdx="0" presStyleCnt="3"/>
      <dgm:spPr/>
      <dgm:t>
        <a:bodyPr/>
        <a:lstStyle/>
        <a:p>
          <a:pPr rtl="1"/>
          <a:endParaRPr lang="fa-IR"/>
        </a:p>
      </dgm:t>
    </dgm:pt>
    <dgm:pt modelId="{E2EAE8C1-CC14-4CED-B9EE-2CEC6B5E2AB6}" type="pres">
      <dgm:prSet presAssocID="{41B6690A-7D0E-4C8C-B1ED-4BABB1112463}" presName="textparent_2" presStyleLbl="node1" presStyleIdx="0" presStyleCnt="0"/>
      <dgm:spPr/>
      <dgm:t>
        <a:bodyPr/>
        <a:lstStyle/>
        <a:p>
          <a:pPr rtl="1"/>
          <a:endParaRPr lang="fa-IR"/>
        </a:p>
      </dgm:t>
    </dgm:pt>
    <dgm:pt modelId="{B9E6F076-CFD9-459B-A881-EABF6453FF7C}" type="pres">
      <dgm:prSet presAssocID="{41B6690A-7D0E-4C8C-B1ED-4BABB1112463}" presName="text_2" presStyleLbl="revTx" presStyleIdx="0" presStyleCnt="3" custScaleX="140722" custScaleY="90031" custLinFactX="-43729" custLinFactNeighborX="-100000" custLinFactNeighborY="-671">
        <dgm:presLayoutVars>
          <dgm:bulletEnabled val="1"/>
        </dgm:presLayoutVars>
      </dgm:prSet>
      <dgm:spPr/>
      <dgm:t>
        <a:bodyPr/>
        <a:lstStyle/>
        <a:p>
          <a:pPr rtl="1"/>
          <a:endParaRPr lang="fa-IR"/>
        </a:p>
      </dgm:t>
    </dgm:pt>
    <dgm:pt modelId="{3638F8DD-6778-48BB-B704-6EDCF30C070E}" type="pres">
      <dgm:prSet presAssocID="{9340DECF-FBF9-4494-8D3B-F068D93399EC}" presName="picture_3" presStyleCnt="0"/>
      <dgm:spPr/>
      <dgm:t>
        <a:bodyPr/>
        <a:lstStyle/>
        <a:p>
          <a:pPr rtl="1"/>
          <a:endParaRPr lang="fa-IR"/>
        </a:p>
      </dgm:t>
    </dgm:pt>
    <dgm:pt modelId="{84F2F642-1DB8-44B5-B417-9857ED59CCF3}" type="pres">
      <dgm:prSet presAssocID="{9340DECF-FBF9-4494-8D3B-F068D93399EC}" presName="pictureRepeatNode" presStyleLbl="alignImgPlace1" presStyleIdx="2" presStyleCnt="4"/>
      <dgm:spPr/>
      <dgm:t>
        <a:bodyPr/>
        <a:lstStyle/>
        <a:p>
          <a:pPr rtl="1"/>
          <a:endParaRPr lang="fa-IR"/>
        </a:p>
      </dgm:t>
    </dgm:pt>
    <dgm:pt modelId="{BDACC99D-A414-436B-BE32-4304695F92BD}" type="pres">
      <dgm:prSet presAssocID="{D246AE28-DA15-4D8D-AA55-B5F7B4961CAA}" presName="line_3" presStyleLbl="parChTrans1D1" presStyleIdx="1" presStyleCnt="3"/>
      <dgm:spPr/>
      <dgm:t>
        <a:bodyPr/>
        <a:lstStyle/>
        <a:p>
          <a:pPr rtl="1"/>
          <a:endParaRPr lang="fa-IR"/>
        </a:p>
      </dgm:t>
    </dgm:pt>
    <dgm:pt modelId="{770F7738-691A-411A-8C22-307D135F77E2}" type="pres">
      <dgm:prSet presAssocID="{D246AE28-DA15-4D8D-AA55-B5F7B4961CAA}" presName="textparent_3" presStyleLbl="node1" presStyleIdx="0" presStyleCnt="0"/>
      <dgm:spPr/>
      <dgm:t>
        <a:bodyPr/>
        <a:lstStyle/>
        <a:p>
          <a:pPr rtl="1"/>
          <a:endParaRPr lang="fa-IR"/>
        </a:p>
      </dgm:t>
    </dgm:pt>
    <dgm:pt modelId="{DAA25ED4-51EB-4B57-A34C-95A996ED92D3}" type="pres">
      <dgm:prSet presAssocID="{D246AE28-DA15-4D8D-AA55-B5F7B4961CAA}" presName="text_3" presStyleLbl="revTx" presStyleIdx="1" presStyleCnt="3" custLinFactX="-27394" custLinFactNeighborX="-100000" custLinFactNeighborY="-670">
        <dgm:presLayoutVars>
          <dgm:bulletEnabled val="1"/>
        </dgm:presLayoutVars>
      </dgm:prSet>
      <dgm:spPr/>
      <dgm:t>
        <a:bodyPr/>
        <a:lstStyle/>
        <a:p>
          <a:pPr rtl="1"/>
          <a:endParaRPr lang="fa-IR"/>
        </a:p>
      </dgm:t>
    </dgm:pt>
    <dgm:pt modelId="{24136049-3A30-457E-92C6-6592CEDDFCCE}" type="pres">
      <dgm:prSet presAssocID="{C3A55C2B-B3C2-4474-A167-476D519D48A1}" presName="picture_4" presStyleCnt="0"/>
      <dgm:spPr/>
      <dgm:t>
        <a:bodyPr/>
        <a:lstStyle/>
        <a:p>
          <a:pPr rtl="1"/>
          <a:endParaRPr lang="fa-IR"/>
        </a:p>
      </dgm:t>
    </dgm:pt>
    <dgm:pt modelId="{0A49C0D3-B4C0-4F5D-A352-5F960EF9D7D9}" type="pres">
      <dgm:prSet presAssocID="{C3A55C2B-B3C2-4474-A167-476D519D48A1}" presName="pictureRepeatNode" presStyleLbl="alignImgPlace1" presStyleIdx="3" presStyleCnt="4"/>
      <dgm:spPr/>
      <dgm:t>
        <a:bodyPr/>
        <a:lstStyle/>
        <a:p>
          <a:pPr rtl="1"/>
          <a:endParaRPr lang="fa-IR"/>
        </a:p>
      </dgm:t>
    </dgm:pt>
    <dgm:pt modelId="{F20DBA42-7B7F-4C4F-BA82-752F6767E8E2}" type="pres">
      <dgm:prSet presAssocID="{C5772106-1A7C-4E88-8A3D-C7ACA47C78CF}" presName="line_4" presStyleLbl="parChTrans1D1" presStyleIdx="2" presStyleCnt="3"/>
      <dgm:spPr/>
      <dgm:t>
        <a:bodyPr/>
        <a:lstStyle/>
        <a:p>
          <a:pPr rtl="1"/>
          <a:endParaRPr lang="fa-IR"/>
        </a:p>
      </dgm:t>
    </dgm:pt>
    <dgm:pt modelId="{93C760DC-A923-4B26-B302-A6CE44DF7D9F}" type="pres">
      <dgm:prSet presAssocID="{C5772106-1A7C-4E88-8A3D-C7ACA47C78CF}" presName="textparent_4" presStyleLbl="node1" presStyleIdx="0" presStyleCnt="0"/>
      <dgm:spPr/>
      <dgm:t>
        <a:bodyPr/>
        <a:lstStyle/>
        <a:p>
          <a:pPr rtl="1"/>
          <a:endParaRPr lang="fa-IR"/>
        </a:p>
      </dgm:t>
    </dgm:pt>
    <dgm:pt modelId="{ABC3E403-A5D9-48A7-8CDE-A2A8294963A7}" type="pres">
      <dgm:prSet presAssocID="{C5772106-1A7C-4E88-8A3D-C7ACA47C78CF}" presName="text_4" presStyleLbl="revTx" presStyleIdx="2" presStyleCnt="3" custLinFactX="-18748" custLinFactNeighborX="-100000" custLinFactNeighborY="-1339">
        <dgm:presLayoutVars>
          <dgm:bulletEnabled val="1"/>
        </dgm:presLayoutVars>
      </dgm:prSet>
      <dgm:spPr/>
      <dgm:t>
        <a:bodyPr/>
        <a:lstStyle/>
        <a:p>
          <a:pPr rtl="1"/>
          <a:endParaRPr lang="fa-IR"/>
        </a:p>
      </dgm:t>
    </dgm:pt>
  </dgm:ptLst>
  <dgm:cxnLst>
    <dgm:cxn modelId="{31AB9993-118A-4F73-9A78-6C353B46382F}" type="presOf" srcId="{AB4E5282-D31D-4BA0-B180-C08A72B28780}" destId="{B13E6650-FAF3-4E04-AF10-DD5B0FCF520A}" srcOrd="0" destOrd="0" presId="urn:microsoft.com/office/officeart/2008/layout/CircularPictureCallout"/>
    <dgm:cxn modelId="{4FDCAC49-490A-43DC-A70C-93BAC939C070}" type="presOf" srcId="{0600C9AF-79CF-492C-8D70-1D3D182D0C42}" destId="{04E621FF-79D2-4C36-8B84-29D0C4DCA137}" srcOrd="0" destOrd="0" presId="urn:microsoft.com/office/officeart/2008/layout/CircularPictureCallout"/>
    <dgm:cxn modelId="{7F2D111D-8B14-497B-B90A-10620716839C}" type="presOf" srcId="{A24702A2-A929-4B10-9F96-1D73A7F5B9B7}" destId="{76E32E01-1D34-4110-BA40-70E42FE67F65}" srcOrd="0" destOrd="0" presId="urn:microsoft.com/office/officeart/2008/layout/CircularPictureCallout"/>
    <dgm:cxn modelId="{DC82FBCE-F6A9-4AAC-8EE8-7DE7BA01AD27}" srcId="{0600C9AF-79CF-492C-8D70-1D3D182D0C42}" destId="{D246AE28-DA15-4D8D-AA55-B5F7B4961CAA}" srcOrd="2" destOrd="0" parTransId="{33363C34-124F-4F9D-BC2E-D92485E5F0C3}" sibTransId="{9340DECF-FBF9-4494-8D3B-F068D93399EC}"/>
    <dgm:cxn modelId="{72EB0F25-6BB1-4AA2-A732-47DD7B1AA09D}" type="presOf" srcId="{9340DECF-FBF9-4494-8D3B-F068D93399EC}" destId="{84F2F642-1DB8-44B5-B417-9857ED59CCF3}" srcOrd="0" destOrd="0" presId="urn:microsoft.com/office/officeart/2008/layout/CircularPictureCallout"/>
    <dgm:cxn modelId="{06178111-4061-40E5-A140-60F99A760AA5}" type="presOf" srcId="{41B6690A-7D0E-4C8C-B1ED-4BABB1112463}" destId="{B9E6F076-CFD9-459B-A881-EABF6453FF7C}" srcOrd="0" destOrd="0" presId="urn:microsoft.com/office/officeart/2008/layout/CircularPictureCallout"/>
    <dgm:cxn modelId="{740F99D4-D32F-4F6D-99A0-3EA2A3E61CDF}" type="presOf" srcId="{C5772106-1A7C-4E88-8A3D-C7ACA47C78CF}" destId="{ABC3E403-A5D9-48A7-8CDE-A2A8294963A7}" srcOrd="0" destOrd="0" presId="urn:microsoft.com/office/officeart/2008/layout/CircularPictureCallout"/>
    <dgm:cxn modelId="{C0484487-EBBC-478C-8B75-EBEE8E34D00C}" type="presOf" srcId="{C3A55C2B-B3C2-4474-A167-476D519D48A1}" destId="{0A49C0D3-B4C0-4F5D-A352-5F960EF9D7D9}" srcOrd="0" destOrd="0" presId="urn:microsoft.com/office/officeart/2008/layout/CircularPictureCallout"/>
    <dgm:cxn modelId="{77F0B286-F182-4677-A5BD-0F1C716530EE}" srcId="{0600C9AF-79CF-492C-8D70-1D3D182D0C42}" destId="{41B6690A-7D0E-4C8C-B1ED-4BABB1112463}" srcOrd="1" destOrd="0" parTransId="{CC6BC1C2-A035-4886-971A-78F16417270C}" sibTransId="{5D4E25E2-5856-4434-A162-0352850F6945}"/>
    <dgm:cxn modelId="{D8A0D0AE-3C65-4C94-9E79-F78B4CD985B7}" srcId="{0600C9AF-79CF-492C-8D70-1D3D182D0C42}" destId="{C5772106-1A7C-4E88-8A3D-C7ACA47C78CF}" srcOrd="3" destOrd="0" parTransId="{AF23B3B7-7F24-4B57-90F3-54BE00B2F1BB}" sibTransId="{C3A55C2B-B3C2-4474-A167-476D519D48A1}"/>
    <dgm:cxn modelId="{84375C3B-5573-4194-9E83-29591879C638}" type="presOf" srcId="{D246AE28-DA15-4D8D-AA55-B5F7B4961CAA}" destId="{DAA25ED4-51EB-4B57-A34C-95A996ED92D3}" srcOrd="0" destOrd="0" presId="urn:microsoft.com/office/officeart/2008/layout/CircularPictureCallout"/>
    <dgm:cxn modelId="{FD3D9E67-591A-49F7-8509-4F1279A64A3C}" srcId="{0600C9AF-79CF-492C-8D70-1D3D182D0C42}" destId="{A24702A2-A929-4B10-9F96-1D73A7F5B9B7}" srcOrd="0" destOrd="0" parTransId="{4AFD9EBC-0B11-4A96-B184-287985115D1E}" sibTransId="{AB4E5282-D31D-4BA0-B180-C08A72B28780}"/>
    <dgm:cxn modelId="{FE8385E4-ED3D-490B-9FB9-D61E14260367}" type="presOf" srcId="{5D4E25E2-5856-4434-A162-0352850F6945}" destId="{B91176A3-807F-413A-9CF3-458A0A98D6E3}" srcOrd="0" destOrd="0" presId="urn:microsoft.com/office/officeart/2008/layout/CircularPictureCallout"/>
    <dgm:cxn modelId="{71C5DF5D-FDE2-49F9-87EA-684EE74638EE}" type="presParOf" srcId="{04E621FF-79D2-4C36-8B84-29D0C4DCA137}" destId="{5283C8D6-0849-4605-BFE8-D4F75D58E488}" srcOrd="0" destOrd="0" presId="urn:microsoft.com/office/officeart/2008/layout/CircularPictureCallout"/>
    <dgm:cxn modelId="{FCE71CBE-C3A8-4F4E-85CA-678D22C0B071}" type="presParOf" srcId="{5283C8D6-0849-4605-BFE8-D4F75D58E488}" destId="{6AE82172-25EB-4E35-B76D-A8F2E0A01D69}" srcOrd="0" destOrd="0" presId="urn:microsoft.com/office/officeart/2008/layout/CircularPictureCallout"/>
    <dgm:cxn modelId="{5F0A0151-4AF4-43CD-B6ED-E4DC43A2B05B}" type="presParOf" srcId="{6AE82172-25EB-4E35-B76D-A8F2E0A01D69}" destId="{B13E6650-FAF3-4E04-AF10-DD5B0FCF520A}" srcOrd="0" destOrd="0" presId="urn:microsoft.com/office/officeart/2008/layout/CircularPictureCallout"/>
    <dgm:cxn modelId="{DDB171F9-9FA4-4A19-9719-52B40E68AA2E}" type="presParOf" srcId="{5283C8D6-0849-4605-BFE8-D4F75D58E488}" destId="{76E32E01-1D34-4110-BA40-70E42FE67F65}" srcOrd="1" destOrd="0" presId="urn:microsoft.com/office/officeart/2008/layout/CircularPictureCallout"/>
    <dgm:cxn modelId="{C4E23D89-C6A3-4461-B02E-6A1BAE0DBB4C}" type="presParOf" srcId="{5283C8D6-0849-4605-BFE8-D4F75D58E488}" destId="{C4B98800-EFE0-4190-88BE-35AB9D9F8F1B}" srcOrd="2" destOrd="0" presId="urn:microsoft.com/office/officeart/2008/layout/CircularPictureCallout"/>
    <dgm:cxn modelId="{949952FE-CDD4-4516-B223-E64E3FFDBF11}" type="presParOf" srcId="{C4B98800-EFE0-4190-88BE-35AB9D9F8F1B}" destId="{B91176A3-807F-413A-9CF3-458A0A98D6E3}" srcOrd="0" destOrd="0" presId="urn:microsoft.com/office/officeart/2008/layout/CircularPictureCallout"/>
    <dgm:cxn modelId="{CFA30A3D-501B-4946-BEFB-14E0C3F56A02}" type="presParOf" srcId="{5283C8D6-0849-4605-BFE8-D4F75D58E488}" destId="{45435688-D260-4AB7-97C2-681C8EDD1F86}" srcOrd="3" destOrd="0" presId="urn:microsoft.com/office/officeart/2008/layout/CircularPictureCallout"/>
    <dgm:cxn modelId="{341B44D1-D0B3-4C37-BAE8-BE5DAAD50D85}" type="presParOf" srcId="{5283C8D6-0849-4605-BFE8-D4F75D58E488}" destId="{E2EAE8C1-CC14-4CED-B9EE-2CEC6B5E2AB6}" srcOrd="4" destOrd="0" presId="urn:microsoft.com/office/officeart/2008/layout/CircularPictureCallout"/>
    <dgm:cxn modelId="{2E932D8F-019E-4C2C-924C-B31952FA98CC}" type="presParOf" srcId="{E2EAE8C1-CC14-4CED-B9EE-2CEC6B5E2AB6}" destId="{B9E6F076-CFD9-459B-A881-EABF6453FF7C}" srcOrd="0" destOrd="0" presId="urn:microsoft.com/office/officeart/2008/layout/CircularPictureCallout"/>
    <dgm:cxn modelId="{88251862-309F-4514-A696-FA266751D1D1}" type="presParOf" srcId="{5283C8D6-0849-4605-BFE8-D4F75D58E488}" destId="{3638F8DD-6778-48BB-B704-6EDCF30C070E}" srcOrd="5" destOrd="0" presId="urn:microsoft.com/office/officeart/2008/layout/CircularPictureCallout"/>
    <dgm:cxn modelId="{68E224E5-DB16-451B-A89D-BAF98AAFB6E7}" type="presParOf" srcId="{3638F8DD-6778-48BB-B704-6EDCF30C070E}" destId="{84F2F642-1DB8-44B5-B417-9857ED59CCF3}" srcOrd="0" destOrd="0" presId="urn:microsoft.com/office/officeart/2008/layout/CircularPictureCallout"/>
    <dgm:cxn modelId="{9A6745FA-6920-46B2-93A3-F5BAA6D271B0}" type="presParOf" srcId="{5283C8D6-0849-4605-BFE8-D4F75D58E488}" destId="{BDACC99D-A414-436B-BE32-4304695F92BD}" srcOrd="6" destOrd="0" presId="urn:microsoft.com/office/officeart/2008/layout/CircularPictureCallout"/>
    <dgm:cxn modelId="{1D4F693B-3A5A-4D64-B2E8-E8B14D775218}" type="presParOf" srcId="{5283C8D6-0849-4605-BFE8-D4F75D58E488}" destId="{770F7738-691A-411A-8C22-307D135F77E2}" srcOrd="7" destOrd="0" presId="urn:microsoft.com/office/officeart/2008/layout/CircularPictureCallout"/>
    <dgm:cxn modelId="{AB44A5E3-E2DF-401B-8AB5-C1DF6628DE47}" type="presParOf" srcId="{770F7738-691A-411A-8C22-307D135F77E2}" destId="{DAA25ED4-51EB-4B57-A34C-95A996ED92D3}" srcOrd="0" destOrd="0" presId="urn:microsoft.com/office/officeart/2008/layout/CircularPictureCallout"/>
    <dgm:cxn modelId="{44EFFD7D-8CE7-46BA-8449-EDCB43D56363}" type="presParOf" srcId="{5283C8D6-0849-4605-BFE8-D4F75D58E488}" destId="{24136049-3A30-457E-92C6-6592CEDDFCCE}" srcOrd="8" destOrd="0" presId="urn:microsoft.com/office/officeart/2008/layout/CircularPictureCallout"/>
    <dgm:cxn modelId="{791430A2-5543-44E4-9002-51AA503996EE}" type="presParOf" srcId="{24136049-3A30-457E-92C6-6592CEDDFCCE}" destId="{0A49C0D3-B4C0-4F5D-A352-5F960EF9D7D9}" srcOrd="0" destOrd="0" presId="urn:microsoft.com/office/officeart/2008/layout/CircularPictureCallout"/>
    <dgm:cxn modelId="{B3748669-CF81-43E5-AA56-9D799EA18D91}" type="presParOf" srcId="{5283C8D6-0849-4605-BFE8-D4F75D58E488}" destId="{F20DBA42-7B7F-4C4F-BA82-752F6767E8E2}" srcOrd="9" destOrd="0" presId="urn:microsoft.com/office/officeart/2008/layout/CircularPictureCallout"/>
    <dgm:cxn modelId="{2AB6FD5E-D300-4A24-9F13-BBB2663EF16D}" type="presParOf" srcId="{5283C8D6-0849-4605-BFE8-D4F75D58E488}" destId="{93C760DC-A923-4B26-B302-A6CE44DF7D9F}" srcOrd="10" destOrd="0" presId="urn:microsoft.com/office/officeart/2008/layout/CircularPictureCallout"/>
    <dgm:cxn modelId="{C43A265B-ABFE-4382-ACD5-507A759AD98C}" type="presParOf" srcId="{93C760DC-A923-4B26-B302-A6CE44DF7D9F}" destId="{ABC3E403-A5D9-48A7-8CDE-A2A8294963A7}" srcOrd="0" destOrd="0" presId="urn:microsoft.com/office/officeart/2008/layout/CircularPictureCallout"/>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ED12BA6-6F2F-43D6-A74B-7F199F1418E6}" type="doc">
      <dgm:prSet loTypeId="urn:microsoft.com/office/officeart/2005/8/layout/hList1" loCatId="list" qsTypeId="urn:microsoft.com/office/officeart/2005/8/quickstyle/simple4" qsCatId="simple" csTypeId="urn:microsoft.com/office/officeart/2005/8/colors/accent3_2" csCatId="accent3" phldr="1"/>
      <dgm:spPr/>
      <dgm:t>
        <a:bodyPr/>
        <a:lstStyle/>
        <a:p>
          <a:pPr rtl="1"/>
          <a:endParaRPr lang="fa-IR"/>
        </a:p>
      </dgm:t>
    </dgm:pt>
    <dgm:pt modelId="{03A501B6-5AB3-4AEC-B424-A39881E85AC8}">
      <dgm:prSet phldrT="[Text]" custT="1"/>
      <dgm:spPr/>
      <dgm:t>
        <a:bodyPr/>
        <a:lstStyle/>
        <a:p>
          <a:pPr rtl="1"/>
          <a:r>
            <a:rPr lang="fa-IR" sz="2000" dirty="0" smtClean="0">
              <a:cs typeface="Mj_Saadi Bold" panose="00000700000000000000" pitchFamily="2" charset="-78"/>
            </a:rPr>
            <a:t>مدل فراکتالی مندل برات</a:t>
          </a:r>
          <a:endParaRPr lang="fa-IR" sz="2000" dirty="0">
            <a:cs typeface="Mj_Saadi Bold" panose="00000700000000000000" pitchFamily="2" charset="-78"/>
          </a:endParaRPr>
        </a:p>
      </dgm:t>
    </dgm:pt>
    <dgm:pt modelId="{62F9D269-4ED1-4921-9B70-2FB397095EFB}" type="parTrans" cxnId="{525C131D-7C9B-40C2-8B49-86AC96E285B1}">
      <dgm:prSet/>
      <dgm:spPr/>
      <dgm:t>
        <a:bodyPr/>
        <a:lstStyle/>
        <a:p>
          <a:pPr rtl="1"/>
          <a:endParaRPr lang="fa-IR" sz="1600">
            <a:cs typeface="Mj_Saadi Bold" panose="00000700000000000000" pitchFamily="2" charset="-78"/>
          </a:endParaRPr>
        </a:p>
      </dgm:t>
    </dgm:pt>
    <dgm:pt modelId="{26EF94FB-7F3F-4A61-A554-953C0262F398}" type="sibTrans" cxnId="{525C131D-7C9B-40C2-8B49-86AC96E285B1}">
      <dgm:prSet/>
      <dgm:spPr/>
      <dgm:t>
        <a:bodyPr/>
        <a:lstStyle/>
        <a:p>
          <a:pPr rtl="1"/>
          <a:endParaRPr lang="fa-IR" sz="1600">
            <a:cs typeface="Mj_Saadi Bold" panose="00000700000000000000" pitchFamily="2" charset="-78"/>
          </a:endParaRPr>
        </a:p>
      </dgm:t>
    </dgm:pt>
    <dgm:pt modelId="{219DA1BE-0B78-4936-91ED-945275F8D532}">
      <dgm:prSet phldrT="[Text]" custT="1"/>
      <dgm:spPr/>
      <dgm:t>
        <a:bodyPr/>
        <a:lstStyle/>
        <a:p>
          <a:pPr rtl="1"/>
          <a:r>
            <a:rPr lang="fa-IR" sz="2000" dirty="0" smtClean="0">
              <a:cs typeface="Mj_Saadi Bold" panose="00000700000000000000" pitchFamily="2" charset="-78"/>
            </a:rPr>
            <a:t>ایجاد نظریه فراکتال زمانی که پیرامن طول سواحل انگلیس مطالعه می‌کرد.</a:t>
          </a:r>
          <a:endParaRPr lang="fa-IR" sz="2000" dirty="0">
            <a:cs typeface="Mj_Saadi Bold" panose="00000700000000000000" pitchFamily="2" charset="-78"/>
          </a:endParaRPr>
        </a:p>
      </dgm:t>
    </dgm:pt>
    <dgm:pt modelId="{BBFB2836-E66A-4ABD-B849-2C49F4B66027}" type="parTrans" cxnId="{2FB2D841-32C2-474A-A124-03AD1C722463}">
      <dgm:prSet/>
      <dgm:spPr/>
      <dgm:t>
        <a:bodyPr/>
        <a:lstStyle/>
        <a:p>
          <a:pPr rtl="1"/>
          <a:endParaRPr lang="fa-IR" sz="1600">
            <a:cs typeface="Mj_Saadi Bold" panose="00000700000000000000" pitchFamily="2" charset="-78"/>
          </a:endParaRPr>
        </a:p>
      </dgm:t>
    </dgm:pt>
    <dgm:pt modelId="{401DA306-737B-417F-AC7F-18A149025C40}" type="sibTrans" cxnId="{2FB2D841-32C2-474A-A124-03AD1C722463}">
      <dgm:prSet/>
      <dgm:spPr/>
      <dgm:t>
        <a:bodyPr/>
        <a:lstStyle/>
        <a:p>
          <a:pPr rtl="1"/>
          <a:endParaRPr lang="fa-IR" sz="1600">
            <a:cs typeface="Mj_Saadi Bold" panose="00000700000000000000" pitchFamily="2" charset="-78"/>
          </a:endParaRPr>
        </a:p>
      </dgm:t>
    </dgm:pt>
    <dgm:pt modelId="{B7EA9B91-3624-42DC-B71C-46AD5869F518}">
      <dgm:prSet phldrT="[Text]" custT="1"/>
      <dgm:spPr/>
      <dgm:t>
        <a:bodyPr/>
        <a:lstStyle/>
        <a:p>
          <a:pPr rtl="1"/>
          <a:r>
            <a:rPr lang="fa-IR" sz="2000" dirty="0" smtClean="0">
              <a:cs typeface="Mj_Saadi Bold" panose="00000700000000000000" pitchFamily="2" charset="-78"/>
            </a:rPr>
            <a:t>تولید مثل قورباغه‌های نر</a:t>
          </a:r>
          <a:endParaRPr lang="fa-IR" sz="2000" dirty="0">
            <a:cs typeface="Mj_Saadi Bold" panose="00000700000000000000" pitchFamily="2" charset="-78"/>
          </a:endParaRPr>
        </a:p>
      </dgm:t>
    </dgm:pt>
    <dgm:pt modelId="{977C3B03-D13E-4EE5-B787-F9452E69CF1A}" type="parTrans" cxnId="{CD158F16-7FD7-4DD8-BA90-960142051D42}">
      <dgm:prSet/>
      <dgm:spPr/>
      <dgm:t>
        <a:bodyPr/>
        <a:lstStyle/>
        <a:p>
          <a:pPr rtl="1"/>
          <a:endParaRPr lang="fa-IR" sz="1600">
            <a:cs typeface="Mj_Saadi Bold" panose="00000700000000000000" pitchFamily="2" charset="-78"/>
          </a:endParaRPr>
        </a:p>
      </dgm:t>
    </dgm:pt>
    <dgm:pt modelId="{D4F8C3D9-0DE2-4ABF-BA1C-389529C93E2E}" type="sibTrans" cxnId="{CD158F16-7FD7-4DD8-BA90-960142051D42}">
      <dgm:prSet/>
      <dgm:spPr/>
      <dgm:t>
        <a:bodyPr/>
        <a:lstStyle/>
        <a:p>
          <a:pPr rtl="1"/>
          <a:endParaRPr lang="fa-IR" sz="1600">
            <a:cs typeface="Mj_Saadi Bold" panose="00000700000000000000" pitchFamily="2" charset="-78"/>
          </a:endParaRPr>
        </a:p>
      </dgm:t>
    </dgm:pt>
    <dgm:pt modelId="{7212D240-7E61-47E4-80E9-D8913673E13E}">
      <dgm:prSet phldrT="[Text]" custT="1"/>
      <dgm:spPr/>
      <dgm:t>
        <a:bodyPr/>
        <a:lstStyle/>
        <a:p>
          <a:pPr rtl="1"/>
          <a:r>
            <a:rPr lang="fa-IR" sz="2000" dirty="0" smtClean="0">
              <a:cs typeface="Mj_Saadi Bold" panose="00000700000000000000" pitchFamily="2" charset="-78"/>
            </a:rPr>
            <a:t>زندگی برای بقا راه خود را خواهد یافت.</a:t>
          </a:r>
          <a:endParaRPr lang="fa-IR" sz="2000" dirty="0">
            <a:cs typeface="Mj_Saadi Bold" panose="00000700000000000000" pitchFamily="2" charset="-78"/>
          </a:endParaRPr>
        </a:p>
      </dgm:t>
    </dgm:pt>
    <dgm:pt modelId="{4056EE4B-0F07-44E7-A724-57446BF0585D}" type="parTrans" cxnId="{69A210CB-D2DD-4CF7-BD18-10AC148E5AB3}">
      <dgm:prSet/>
      <dgm:spPr/>
      <dgm:t>
        <a:bodyPr/>
        <a:lstStyle/>
        <a:p>
          <a:pPr rtl="1"/>
          <a:endParaRPr lang="fa-IR" sz="1600">
            <a:cs typeface="Mj_Saadi Bold" panose="00000700000000000000" pitchFamily="2" charset="-78"/>
          </a:endParaRPr>
        </a:p>
      </dgm:t>
    </dgm:pt>
    <dgm:pt modelId="{D719A390-5CB7-4B3B-9099-8F708255D5B4}" type="sibTrans" cxnId="{69A210CB-D2DD-4CF7-BD18-10AC148E5AB3}">
      <dgm:prSet/>
      <dgm:spPr/>
      <dgm:t>
        <a:bodyPr/>
        <a:lstStyle/>
        <a:p>
          <a:pPr rtl="1"/>
          <a:endParaRPr lang="fa-IR" sz="1600">
            <a:cs typeface="Mj_Saadi Bold" panose="00000700000000000000" pitchFamily="2" charset="-78"/>
          </a:endParaRPr>
        </a:p>
      </dgm:t>
    </dgm:pt>
    <dgm:pt modelId="{2E8B216B-058A-4F98-B03E-C4F1F9617E28}">
      <dgm:prSet phldrT="[Text]" custT="1"/>
      <dgm:spPr/>
      <dgm:t>
        <a:bodyPr/>
        <a:lstStyle/>
        <a:p>
          <a:pPr rtl="1"/>
          <a:r>
            <a:rPr lang="fa-IR" sz="2000" dirty="0" smtClean="0">
              <a:cs typeface="Mj_Saadi Bold" panose="00000700000000000000" pitchFamily="2" charset="-78"/>
            </a:rPr>
            <a:t>تغییرات آب و هوایی</a:t>
          </a:r>
          <a:endParaRPr lang="fa-IR" sz="2000" dirty="0">
            <a:cs typeface="Mj_Saadi Bold" panose="00000700000000000000" pitchFamily="2" charset="-78"/>
          </a:endParaRPr>
        </a:p>
      </dgm:t>
    </dgm:pt>
    <dgm:pt modelId="{88C8EA7C-876F-40F0-B786-C9A1CD809EE1}" type="parTrans" cxnId="{3E7B89A3-7AB0-4CDA-A13B-58844E00A8ED}">
      <dgm:prSet/>
      <dgm:spPr/>
      <dgm:t>
        <a:bodyPr/>
        <a:lstStyle/>
        <a:p>
          <a:pPr rtl="1"/>
          <a:endParaRPr lang="fa-IR" sz="1600">
            <a:cs typeface="Mj_Saadi Bold" panose="00000700000000000000" pitchFamily="2" charset="-78"/>
          </a:endParaRPr>
        </a:p>
      </dgm:t>
    </dgm:pt>
    <dgm:pt modelId="{98B3267C-DAD4-4CE5-B7E7-C3660AF55844}" type="sibTrans" cxnId="{3E7B89A3-7AB0-4CDA-A13B-58844E00A8ED}">
      <dgm:prSet/>
      <dgm:spPr/>
      <dgm:t>
        <a:bodyPr/>
        <a:lstStyle/>
        <a:p>
          <a:pPr rtl="1"/>
          <a:endParaRPr lang="fa-IR" sz="1600">
            <a:cs typeface="Mj_Saadi Bold" panose="00000700000000000000" pitchFamily="2" charset="-78"/>
          </a:endParaRPr>
        </a:p>
      </dgm:t>
    </dgm:pt>
    <dgm:pt modelId="{93985808-BF62-4656-9FC0-95B8D864BD61}">
      <dgm:prSet phldrT="[Text]" custT="1"/>
      <dgm:spPr/>
      <dgm:t>
        <a:bodyPr/>
        <a:lstStyle/>
        <a:p>
          <a:pPr rtl="1"/>
          <a:r>
            <a:rPr lang="fa-IR" sz="2000" dirty="0" smtClean="0">
              <a:cs typeface="Mj_Saadi Bold" panose="00000700000000000000" pitchFamily="2" charset="-78"/>
            </a:rPr>
            <a:t>پروانه‌ای در آفریقا بال می‌زند و باعث ایجاد گردبادی در آمریکای جنوبی می‌گردد. شکل‌گیری نظریه اثر پروانه‌ای</a:t>
          </a:r>
          <a:endParaRPr lang="fa-IR" sz="2000" dirty="0">
            <a:cs typeface="Mj_Saadi Bold" panose="00000700000000000000" pitchFamily="2" charset="-78"/>
          </a:endParaRPr>
        </a:p>
      </dgm:t>
    </dgm:pt>
    <dgm:pt modelId="{AFD1AD8E-7E51-4C16-B843-15901FB58D7F}" type="parTrans" cxnId="{7E5A94F9-1C9D-4E9A-960B-298C6DD97CB6}">
      <dgm:prSet/>
      <dgm:spPr/>
      <dgm:t>
        <a:bodyPr/>
        <a:lstStyle/>
        <a:p>
          <a:pPr rtl="1"/>
          <a:endParaRPr lang="fa-IR" sz="1600">
            <a:cs typeface="Mj_Saadi Bold" panose="00000700000000000000" pitchFamily="2" charset="-78"/>
          </a:endParaRPr>
        </a:p>
      </dgm:t>
    </dgm:pt>
    <dgm:pt modelId="{FD8F1BCD-6843-4852-ADF8-767307B35321}" type="sibTrans" cxnId="{7E5A94F9-1C9D-4E9A-960B-298C6DD97CB6}">
      <dgm:prSet/>
      <dgm:spPr/>
      <dgm:t>
        <a:bodyPr/>
        <a:lstStyle/>
        <a:p>
          <a:pPr rtl="1"/>
          <a:endParaRPr lang="fa-IR" sz="1600">
            <a:cs typeface="Mj_Saadi Bold" panose="00000700000000000000" pitchFamily="2" charset="-78"/>
          </a:endParaRPr>
        </a:p>
      </dgm:t>
    </dgm:pt>
    <dgm:pt modelId="{4782C58D-BA4F-4950-863E-C02337F08E6D}">
      <dgm:prSet phldrT="[Text]" custT="1"/>
      <dgm:spPr/>
      <dgm:t>
        <a:bodyPr/>
        <a:lstStyle/>
        <a:p>
          <a:pPr rtl="1"/>
          <a:endParaRPr lang="fa-IR" sz="2000" dirty="0">
            <a:cs typeface="Mj_Saadi Bold" panose="00000700000000000000" pitchFamily="2" charset="-78"/>
          </a:endParaRPr>
        </a:p>
      </dgm:t>
    </dgm:pt>
    <dgm:pt modelId="{FD49ACA9-D06F-4AF1-9379-60C4350283D5}" type="parTrans" cxnId="{E8FCBAC2-BE75-4444-8500-4BB8AFAA17F5}">
      <dgm:prSet/>
      <dgm:spPr/>
    </dgm:pt>
    <dgm:pt modelId="{A0C57CE8-CFD1-4208-90AF-557A15072A9D}" type="sibTrans" cxnId="{E8FCBAC2-BE75-4444-8500-4BB8AFAA17F5}">
      <dgm:prSet/>
      <dgm:spPr/>
    </dgm:pt>
    <dgm:pt modelId="{CAF18011-F1BF-41EF-9927-DD1BB5FA0A44}">
      <dgm:prSet phldrT="[Text]" custT="1"/>
      <dgm:spPr/>
      <dgm:t>
        <a:bodyPr/>
        <a:lstStyle/>
        <a:p>
          <a:pPr rtl="1"/>
          <a:endParaRPr lang="fa-IR" sz="2000" dirty="0">
            <a:cs typeface="Mj_Saadi Bold" panose="00000700000000000000" pitchFamily="2" charset="-78"/>
          </a:endParaRPr>
        </a:p>
      </dgm:t>
    </dgm:pt>
    <dgm:pt modelId="{C0C5FD3E-747F-4A5A-BFF5-FDF3F6DE6FBC}" type="parTrans" cxnId="{E995E4E3-8B3B-4EF1-B39F-321995ED31F4}">
      <dgm:prSet/>
      <dgm:spPr/>
    </dgm:pt>
    <dgm:pt modelId="{0F5FEA19-40D8-4D49-902D-384EEE7461B0}" type="sibTrans" cxnId="{E995E4E3-8B3B-4EF1-B39F-321995ED31F4}">
      <dgm:prSet/>
      <dgm:spPr/>
    </dgm:pt>
    <dgm:pt modelId="{C8B2F87B-D52C-40D7-B8CF-F317DEED557A}" type="pres">
      <dgm:prSet presAssocID="{1ED12BA6-6F2F-43D6-A74B-7F199F1418E6}" presName="Name0" presStyleCnt="0">
        <dgm:presLayoutVars>
          <dgm:dir/>
          <dgm:animLvl val="lvl"/>
          <dgm:resizeHandles val="exact"/>
        </dgm:presLayoutVars>
      </dgm:prSet>
      <dgm:spPr/>
      <dgm:t>
        <a:bodyPr/>
        <a:lstStyle/>
        <a:p>
          <a:pPr rtl="1"/>
          <a:endParaRPr lang="fa-IR"/>
        </a:p>
      </dgm:t>
    </dgm:pt>
    <dgm:pt modelId="{172D9F0A-F869-482E-B63F-9D2C7AAEDFF7}" type="pres">
      <dgm:prSet presAssocID="{03A501B6-5AB3-4AEC-B424-A39881E85AC8}" presName="composite" presStyleCnt="0"/>
      <dgm:spPr/>
    </dgm:pt>
    <dgm:pt modelId="{B44A0485-08EB-4657-997D-6C12D514142B}" type="pres">
      <dgm:prSet presAssocID="{03A501B6-5AB3-4AEC-B424-A39881E85AC8}" presName="parTx" presStyleLbl="alignNode1" presStyleIdx="0" presStyleCnt="3">
        <dgm:presLayoutVars>
          <dgm:chMax val="0"/>
          <dgm:chPref val="0"/>
          <dgm:bulletEnabled val="1"/>
        </dgm:presLayoutVars>
      </dgm:prSet>
      <dgm:spPr/>
      <dgm:t>
        <a:bodyPr/>
        <a:lstStyle/>
        <a:p>
          <a:pPr rtl="1"/>
          <a:endParaRPr lang="fa-IR"/>
        </a:p>
      </dgm:t>
    </dgm:pt>
    <dgm:pt modelId="{905B32AC-3AB3-4C78-8646-167BEE75A865}" type="pres">
      <dgm:prSet presAssocID="{03A501B6-5AB3-4AEC-B424-A39881E85AC8}" presName="desTx" presStyleLbl="alignAccFollowNode1" presStyleIdx="0" presStyleCnt="3">
        <dgm:presLayoutVars>
          <dgm:bulletEnabled val="1"/>
        </dgm:presLayoutVars>
      </dgm:prSet>
      <dgm:spPr/>
      <dgm:t>
        <a:bodyPr/>
        <a:lstStyle/>
        <a:p>
          <a:pPr rtl="1"/>
          <a:endParaRPr lang="fa-IR"/>
        </a:p>
      </dgm:t>
    </dgm:pt>
    <dgm:pt modelId="{536193CC-7CE6-466F-9B86-80070EF4B741}" type="pres">
      <dgm:prSet presAssocID="{26EF94FB-7F3F-4A61-A554-953C0262F398}" presName="space" presStyleCnt="0"/>
      <dgm:spPr/>
    </dgm:pt>
    <dgm:pt modelId="{00843178-60FB-4301-AEFB-7592D3A13DE4}" type="pres">
      <dgm:prSet presAssocID="{B7EA9B91-3624-42DC-B71C-46AD5869F518}" presName="composite" presStyleCnt="0"/>
      <dgm:spPr/>
    </dgm:pt>
    <dgm:pt modelId="{68967BA6-2BA1-4B70-B94D-F5C5AF54FB9D}" type="pres">
      <dgm:prSet presAssocID="{B7EA9B91-3624-42DC-B71C-46AD5869F518}" presName="parTx" presStyleLbl="alignNode1" presStyleIdx="1" presStyleCnt="3">
        <dgm:presLayoutVars>
          <dgm:chMax val="0"/>
          <dgm:chPref val="0"/>
          <dgm:bulletEnabled val="1"/>
        </dgm:presLayoutVars>
      </dgm:prSet>
      <dgm:spPr/>
      <dgm:t>
        <a:bodyPr/>
        <a:lstStyle/>
        <a:p>
          <a:pPr rtl="1"/>
          <a:endParaRPr lang="fa-IR"/>
        </a:p>
      </dgm:t>
    </dgm:pt>
    <dgm:pt modelId="{0FC51EAB-0EE9-4C8F-9124-420A1890662D}" type="pres">
      <dgm:prSet presAssocID="{B7EA9B91-3624-42DC-B71C-46AD5869F518}" presName="desTx" presStyleLbl="alignAccFollowNode1" presStyleIdx="1" presStyleCnt="3">
        <dgm:presLayoutVars>
          <dgm:bulletEnabled val="1"/>
        </dgm:presLayoutVars>
      </dgm:prSet>
      <dgm:spPr/>
      <dgm:t>
        <a:bodyPr/>
        <a:lstStyle/>
        <a:p>
          <a:pPr rtl="1"/>
          <a:endParaRPr lang="fa-IR"/>
        </a:p>
      </dgm:t>
    </dgm:pt>
    <dgm:pt modelId="{6F315DB2-C9B0-4671-953A-16A3BCEE80AA}" type="pres">
      <dgm:prSet presAssocID="{D4F8C3D9-0DE2-4ABF-BA1C-389529C93E2E}" presName="space" presStyleCnt="0"/>
      <dgm:spPr/>
    </dgm:pt>
    <dgm:pt modelId="{0D2631C1-82A2-40FE-8FBB-3E8298F3C2A1}" type="pres">
      <dgm:prSet presAssocID="{2E8B216B-058A-4F98-B03E-C4F1F9617E28}" presName="composite" presStyleCnt="0"/>
      <dgm:spPr/>
    </dgm:pt>
    <dgm:pt modelId="{4B39245B-2E37-4C62-9243-DF2E729C5DDD}" type="pres">
      <dgm:prSet presAssocID="{2E8B216B-058A-4F98-B03E-C4F1F9617E28}" presName="parTx" presStyleLbl="alignNode1" presStyleIdx="2" presStyleCnt="3">
        <dgm:presLayoutVars>
          <dgm:chMax val="0"/>
          <dgm:chPref val="0"/>
          <dgm:bulletEnabled val="1"/>
        </dgm:presLayoutVars>
      </dgm:prSet>
      <dgm:spPr/>
      <dgm:t>
        <a:bodyPr/>
        <a:lstStyle/>
        <a:p>
          <a:pPr rtl="1"/>
          <a:endParaRPr lang="fa-IR"/>
        </a:p>
      </dgm:t>
    </dgm:pt>
    <dgm:pt modelId="{1AB4FE77-F3D5-48B9-AB57-9A7BB5D23C9B}" type="pres">
      <dgm:prSet presAssocID="{2E8B216B-058A-4F98-B03E-C4F1F9617E28}" presName="desTx" presStyleLbl="alignAccFollowNode1" presStyleIdx="2" presStyleCnt="3">
        <dgm:presLayoutVars>
          <dgm:bulletEnabled val="1"/>
        </dgm:presLayoutVars>
      </dgm:prSet>
      <dgm:spPr/>
      <dgm:t>
        <a:bodyPr/>
        <a:lstStyle/>
        <a:p>
          <a:pPr rtl="1"/>
          <a:endParaRPr lang="fa-IR"/>
        </a:p>
      </dgm:t>
    </dgm:pt>
  </dgm:ptLst>
  <dgm:cxnLst>
    <dgm:cxn modelId="{525C131D-7C9B-40C2-8B49-86AC96E285B1}" srcId="{1ED12BA6-6F2F-43D6-A74B-7F199F1418E6}" destId="{03A501B6-5AB3-4AEC-B424-A39881E85AC8}" srcOrd="0" destOrd="0" parTransId="{62F9D269-4ED1-4921-9B70-2FB397095EFB}" sibTransId="{26EF94FB-7F3F-4A61-A554-953C0262F398}"/>
    <dgm:cxn modelId="{FDDE7E14-57AF-467F-B855-84C5A3DBDFF3}" type="presOf" srcId="{03A501B6-5AB3-4AEC-B424-A39881E85AC8}" destId="{B44A0485-08EB-4657-997D-6C12D514142B}" srcOrd="0" destOrd="0" presId="urn:microsoft.com/office/officeart/2005/8/layout/hList1"/>
    <dgm:cxn modelId="{7E5A94F9-1C9D-4E9A-960B-298C6DD97CB6}" srcId="{2E8B216B-058A-4F98-B03E-C4F1F9617E28}" destId="{93985808-BF62-4656-9FC0-95B8D864BD61}" srcOrd="0" destOrd="0" parTransId="{AFD1AD8E-7E51-4C16-B843-15901FB58D7F}" sibTransId="{FD8F1BCD-6843-4852-ADF8-767307B35321}"/>
    <dgm:cxn modelId="{663FA0BA-B46C-452A-9B94-240A518E2245}" type="presOf" srcId="{2E8B216B-058A-4F98-B03E-C4F1F9617E28}" destId="{4B39245B-2E37-4C62-9243-DF2E729C5DDD}" srcOrd="0" destOrd="0" presId="urn:microsoft.com/office/officeart/2005/8/layout/hList1"/>
    <dgm:cxn modelId="{E784B66F-8E9D-4030-8FAE-0E1B38FEC098}" type="presOf" srcId="{1ED12BA6-6F2F-43D6-A74B-7F199F1418E6}" destId="{C8B2F87B-D52C-40D7-B8CF-F317DEED557A}" srcOrd="0" destOrd="0" presId="urn:microsoft.com/office/officeart/2005/8/layout/hList1"/>
    <dgm:cxn modelId="{E995E4E3-8B3B-4EF1-B39F-321995ED31F4}" srcId="{2E8B216B-058A-4F98-B03E-C4F1F9617E28}" destId="{CAF18011-F1BF-41EF-9927-DD1BB5FA0A44}" srcOrd="1" destOrd="0" parTransId="{C0C5FD3E-747F-4A5A-BFF5-FDF3F6DE6FBC}" sibTransId="{0F5FEA19-40D8-4D49-902D-384EEE7461B0}"/>
    <dgm:cxn modelId="{CD158F16-7FD7-4DD8-BA90-960142051D42}" srcId="{1ED12BA6-6F2F-43D6-A74B-7F199F1418E6}" destId="{B7EA9B91-3624-42DC-B71C-46AD5869F518}" srcOrd="1" destOrd="0" parTransId="{977C3B03-D13E-4EE5-B787-F9452E69CF1A}" sibTransId="{D4F8C3D9-0DE2-4ABF-BA1C-389529C93E2E}"/>
    <dgm:cxn modelId="{69A210CB-D2DD-4CF7-BD18-10AC148E5AB3}" srcId="{B7EA9B91-3624-42DC-B71C-46AD5869F518}" destId="{7212D240-7E61-47E4-80E9-D8913673E13E}" srcOrd="0" destOrd="0" parTransId="{4056EE4B-0F07-44E7-A724-57446BF0585D}" sibTransId="{D719A390-5CB7-4B3B-9099-8F708255D5B4}"/>
    <dgm:cxn modelId="{E8FCBAC2-BE75-4444-8500-4BB8AFAA17F5}" srcId="{2E8B216B-058A-4F98-B03E-C4F1F9617E28}" destId="{4782C58D-BA4F-4950-863E-C02337F08E6D}" srcOrd="2" destOrd="0" parTransId="{FD49ACA9-D06F-4AF1-9379-60C4350283D5}" sibTransId="{A0C57CE8-CFD1-4208-90AF-557A15072A9D}"/>
    <dgm:cxn modelId="{013C24BF-2124-4B30-97E9-800185A47FAA}" type="presOf" srcId="{7212D240-7E61-47E4-80E9-D8913673E13E}" destId="{0FC51EAB-0EE9-4C8F-9124-420A1890662D}" srcOrd="0" destOrd="0" presId="urn:microsoft.com/office/officeart/2005/8/layout/hList1"/>
    <dgm:cxn modelId="{59A3204C-B80C-4D64-8CF8-B2CD74D86BFC}" type="presOf" srcId="{4782C58D-BA4F-4950-863E-C02337F08E6D}" destId="{1AB4FE77-F3D5-48B9-AB57-9A7BB5D23C9B}" srcOrd="0" destOrd="2" presId="urn:microsoft.com/office/officeart/2005/8/layout/hList1"/>
    <dgm:cxn modelId="{E8466798-D936-4C01-AB66-93927655F054}" type="presOf" srcId="{B7EA9B91-3624-42DC-B71C-46AD5869F518}" destId="{68967BA6-2BA1-4B70-B94D-F5C5AF54FB9D}" srcOrd="0" destOrd="0" presId="urn:microsoft.com/office/officeart/2005/8/layout/hList1"/>
    <dgm:cxn modelId="{2FB2D841-32C2-474A-A124-03AD1C722463}" srcId="{03A501B6-5AB3-4AEC-B424-A39881E85AC8}" destId="{219DA1BE-0B78-4936-91ED-945275F8D532}" srcOrd="0" destOrd="0" parTransId="{BBFB2836-E66A-4ABD-B849-2C49F4B66027}" sibTransId="{401DA306-737B-417F-AC7F-18A149025C40}"/>
    <dgm:cxn modelId="{3E7B89A3-7AB0-4CDA-A13B-58844E00A8ED}" srcId="{1ED12BA6-6F2F-43D6-A74B-7F199F1418E6}" destId="{2E8B216B-058A-4F98-B03E-C4F1F9617E28}" srcOrd="2" destOrd="0" parTransId="{88C8EA7C-876F-40F0-B786-C9A1CD809EE1}" sibTransId="{98B3267C-DAD4-4CE5-B7E7-C3660AF55844}"/>
    <dgm:cxn modelId="{AF7A785D-C588-4D6A-BC2D-B28B4C689AC6}" type="presOf" srcId="{93985808-BF62-4656-9FC0-95B8D864BD61}" destId="{1AB4FE77-F3D5-48B9-AB57-9A7BB5D23C9B}" srcOrd="0" destOrd="0" presId="urn:microsoft.com/office/officeart/2005/8/layout/hList1"/>
    <dgm:cxn modelId="{2876324B-2E5D-4D4E-B0ED-A12F9986C202}" type="presOf" srcId="{CAF18011-F1BF-41EF-9927-DD1BB5FA0A44}" destId="{1AB4FE77-F3D5-48B9-AB57-9A7BB5D23C9B}" srcOrd="0" destOrd="1" presId="urn:microsoft.com/office/officeart/2005/8/layout/hList1"/>
    <dgm:cxn modelId="{D78410CB-98FD-4F9B-85A6-EEA560EF6A3E}" type="presOf" srcId="{219DA1BE-0B78-4936-91ED-945275F8D532}" destId="{905B32AC-3AB3-4C78-8646-167BEE75A865}" srcOrd="0" destOrd="0" presId="urn:microsoft.com/office/officeart/2005/8/layout/hList1"/>
    <dgm:cxn modelId="{8EC4674B-2B37-4493-94E3-45764AFFD393}" type="presParOf" srcId="{C8B2F87B-D52C-40D7-B8CF-F317DEED557A}" destId="{172D9F0A-F869-482E-B63F-9D2C7AAEDFF7}" srcOrd="0" destOrd="0" presId="urn:microsoft.com/office/officeart/2005/8/layout/hList1"/>
    <dgm:cxn modelId="{024C1691-15F6-43AB-BD75-B6DDB4DA0237}" type="presParOf" srcId="{172D9F0A-F869-482E-B63F-9D2C7AAEDFF7}" destId="{B44A0485-08EB-4657-997D-6C12D514142B}" srcOrd="0" destOrd="0" presId="urn:microsoft.com/office/officeart/2005/8/layout/hList1"/>
    <dgm:cxn modelId="{375B6ED3-5482-4A61-8EC4-EAA8A71ACAC3}" type="presParOf" srcId="{172D9F0A-F869-482E-B63F-9D2C7AAEDFF7}" destId="{905B32AC-3AB3-4C78-8646-167BEE75A865}" srcOrd="1" destOrd="0" presId="urn:microsoft.com/office/officeart/2005/8/layout/hList1"/>
    <dgm:cxn modelId="{7C3D681E-3F70-4252-BE49-3855056D82A8}" type="presParOf" srcId="{C8B2F87B-D52C-40D7-B8CF-F317DEED557A}" destId="{536193CC-7CE6-466F-9B86-80070EF4B741}" srcOrd="1" destOrd="0" presId="urn:microsoft.com/office/officeart/2005/8/layout/hList1"/>
    <dgm:cxn modelId="{1D423632-A0D4-44D1-9DBE-B650423F3571}" type="presParOf" srcId="{C8B2F87B-D52C-40D7-B8CF-F317DEED557A}" destId="{00843178-60FB-4301-AEFB-7592D3A13DE4}" srcOrd="2" destOrd="0" presId="urn:microsoft.com/office/officeart/2005/8/layout/hList1"/>
    <dgm:cxn modelId="{21DA51F9-4668-4D3A-AACE-AF02DF6ABA09}" type="presParOf" srcId="{00843178-60FB-4301-AEFB-7592D3A13DE4}" destId="{68967BA6-2BA1-4B70-B94D-F5C5AF54FB9D}" srcOrd="0" destOrd="0" presId="urn:microsoft.com/office/officeart/2005/8/layout/hList1"/>
    <dgm:cxn modelId="{BB1DE20F-2794-4994-B683-F1D3192BB6C1}" type="presParOf" srcId="{00843178-60FB-4301-AEFB-7592D3A13DE4}" destId="{0FC51EAB-0EE9-4C8F-9124-420A1890662D}" srcOrd="1" destOrd="0" presId="urn:microsoft.com/office/officeart/2005/8/layout/hList1"/>
    <dgm:cxn modelId="{48E7DA41-FAD2-45CB-BAF6-82ACB22BABC5}" type="presParOf" srcId="{C8B2F87B-D52C-40D7-B8CF-F317DEED557A}" destId="{6F315DB2-C9B0-4671-953A-16A3BCEE80AA}" srcOrd="3" destOrd="0" presId="urn:microsoft.com/office/officeart/2005/8/layout/hList1"/>
    <dgm:cxn modelId="{823EED3D-FC6F-4661-BEAD-AC07A46D3831}" type="presParOf" srcId="{C8B2F87B-D52C-40D7-B8CF-F317DEED557A}" destId="{0D2631C1-82A2-40FE-8FBB-3E8298F3C2A1}" srcOrd="4" destOrd="0" presId="urn:microsoft.com/office/officeart/2005/8/layout/hList1"/>
    <dgm:cxn modelId="{3ED59980-29F5-4C57-89EE-4E2A1070BD6F}" type="presParOf" srcId="{0D2631C1-82A2-40FE-8FBB-3E8298F3C2A1}" destId="{4B39245B-2E37-4C62-9243-DF2E729C5DDD}" srcOrd="0" destOrd="0" presId="urn:microsoft.com/office/officeart/2005/8/layout/hList1"/>
    <dgm:cxn modelId="{68BB8267-A727-4410-8605-3E3DBC150E58}" type="presParOf" srcId="{0D2631C1-82A2-40FE-8FBB-3E8298F3C2A1}" destId="{1AB4FE77-F3D5-48B9-AB57-9A7BB5D23C9B}"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E86391-5187-443D-B562-AB31A7BCFEC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pPr rtl="1"/>
          <a:endParaRPr lang="fa-IR"/>
        </a:p>
      </dgm:t>
    </dgm:pt>
    <dgm:pt modelId="{CDB0ED32-4C30-4D1F-8807-856B89A22F9D}">
      <dgm:prSet phldrT="[Text]" custT="1"/>
      <dgm:spPr/>
      <dgm:t>
        <a:bodyPr/>
        <a:lstStyle/>
        <a:p>
          <a:pPr algn="ctr" rtl="1"/>
          <a:r>
            <a:rPr lang="fa-IR" sz="2000" dirty="0" smtClean="0">
              <a:cs typeface="Mj_Saadi Bold" panose="00000700000000000000" pitchFamily="2" charset="-78"/>
            </a:rPr>
            <a:t>با بال زدن پروانه‌ای در آفریقا ممکن است طوفانی در قاره آمریکا رخ دهد</a:t>
          </a:r>
          <a:endParaRPr lang="fa-IR" sz="2000" dirty="0">
            <a:cs typeface="Mj_Saadi Bold" panose="00000700000000000000" pitchFamily="2" charset="-78"/>
          </a:endParaRPr>
        </a:p>
      </dgm:t>
    </dgm:pt>
    <dgm:pt modelId="{D8E4810D-423E-4D00-9634-17B9C8D7E657}" type="parTrans" cxnId="{FD54F382-56F2-4471-906B-29BAC5BB0A53}">
      <dgm:prSet/>
      <dgm:spPr/>
      <dgm:t>
        <a:bodyPr/>
        <a:lstStyle/>
        <a:p>
          <a:pPr rtl="1"/>
          <a:endParaRPr lang="fa-IR"/>
        </a:p>
      </dgm:t>
    </dgm:pt>
    <dgm:pt modelId="{B0685D9D-E7AB-4EEE-A4E6-40CEED6EBCB6}" type="sibTrans" cxnId="{FD54F382-56F2-4471-906B-29BAC5BB0A53}">
      <dgm:prSet/>
      <dgm:spPr/>
      <dgm:t>
        <a:bodyPr/>
        <a:lstStyle/>
        <a:p>
          <a:pPr rtl="1"/>
          <a:endParaRPr lang="fa-IR"/>
        </a:p>
      </dgm:t>
    </dgm:pt>
    <dgm:pt modelId="{B5270698-A45E-461E-94B7-4BF32044E178}">
      <dgm:prSet phldrT="[Text]" custT="1"/>
      <dgm:spPr/>
      <dgm:t>
        <a:bodyPr/>
        <a:lstStyle/>
        <a:p>
          <a:pPr algn="ctr" rtl="1"/>
          <a:r>
            <a:rPr lang="fa-IR" sz="2000" dirty="0" smtClean="0">
              <a:cs typeface="Mj_Saadi Bold" panose="00000700000000000000" pitchFamily="2" charset="-78"/>
            </a:rPr>
            <a:t>سیستم‌های بی‌نظم در ارتباط با محیطشان مانند موجودات زنده عمل می‌کنند و نوعی تطابق و سازگاری پویا بین خود و محیط پیرامونشان ایجاد می‌کنند.</a:t>
          </a:r>
          <a:endParaRPr lang="fa-IR" sz="2000" dirty="0">
            <a:cs typeface="Mj_Saadi Bold" panose="00000700000000000000" pitchFamily="2" charset="-78"/>
          </a:endParaRPr>
        </a:p>
      </dgm:t>
    </dgm:pt>
    <dgm:pt modelId="{888C617C-8A99-466B-A8B7-074F5DDE11E7}" type="parTrans" cxnId="{56DEC3D2-557A-49E7-813A-2D6C0AAAEF2E}">
      <dgm:prSet/>
      <dgm:spPr/>
      <dgm:t>
        <a:bodyPr/>
        <a:lstStyle/>
        <a:p>
          <a:pPr rtl="1"/>
          <a:endParaRPr lang="fa-IR"/>
        </a:p>
      </dgm:t>
    </dgm:pt>
    <dgm:pt modelId="{50B72FBB-992D-4438-9213-6D7F50C135CD}" type="sibTrans" cxnId="{56DEC3D2-557A-49E7-813A-2D6C0AAAEF2E}">
      <dgm:prSet/>
      <dgm:spPr/>
      <dgm:t>
        <a:bodyPr/>
        <a:lstStyle/>
        <a:p>
          <a:pPr rtl="1"/>
          <a:endParaRPr lang="fa-IR"/>
        </a:p>
      </dgm:t>
    </dgm:pt>
    <dgm:pt modelId="{AA6EE699-29AB-4273-AB4D-72B262B81BAE}">
      <dgm:prSet phldrT="[Text]" custT="1"/>
      <dgm:spPr/>
      <dgm:t>
        <a:bodyPr/>
        <a:lstStyle/>
        <a:p>
          <a:pPr algn="ctr" rtl="1"/>
          <a:r>
            <a:rPr lang="fa-IR" sz="2000" dirty="0" smtClean="0">
              <a:cs typeface="Mj_Saadi Bold" panose="00000700000000000000" pitchFamily="2" charset="-78"/>
            </a:rPr>
            <a:t>این جاذبه‌ها نوعی بی‌نظمی در خود دارند که اگر با دقت به آن‌ها بنگریم و نوع دیدگاهمان را نسبت به آن‌ها عوض کنیم. به نظم عمیق آن‌ها پی خواهیم برد. </a:t>
          </a:r>
          <a:endParaRPr lang="fa-IR" sz="2000" dirty="0">
            <a:cs typeface="Mj_Saadi Bold" panose="00000700000000000000" pitchFamily="2" charset="-78"/>
          </a:endParaRPr>
        </a:p>
      </dgm:t>
    </dgm:pt>
    <dgm:pt modelId="{EC43936E-3947-40E6-87C1-BC350603E436}" type="parTrans" cxnId="{3F921D16-29B3-402B-A2FF-0BAF762147FF}">
      <dgm:prSet/>
      <dgm:spPr/>
      <dgm:t>
        <a:bodyPr/>
        <a:lstStyle/>
        <a:p>
          <a:pPr rtl="1"/>
          <a:endParaRPr lang="fa-IR"/>
        </a:p>
      </dgm:t>
    </dgm:pt>
    <dgm:pt modelId="{DC2BD07D-726D-4232-BF5B-AD997C977802}" type="sibTrans" cxnId="{3F921D16-29B3-402B-A2FF-0BAF762147FF}">
      <dgm:prSet/>
      <dgm:spPr/>
      <dgm:t>
        <a:bodyPr/>
        <a:lstStyle/>
        <a:p>
          <a:pPr rtl="1"/>
          <a:endParaRPr lang="fa-IR"/>
        </a:p>
      </dgm:t>
    </dgm:pt>
    <dgm:pt modelId="{FE89E36C-FBBE-4C8D-9F90-9004CE51DC09}">
      <dgm:prSet phldrT="[Text]" custT="1"/>
      <dgm:spPr/>
      <dgm:t>
        <a:bodyPr/>
        <a:lstStyle/>
        <a:p>
          <a:pPr algn="ctr" rtl="1"/>
          <a:r>
            <a:rPr lang="fa-IR" sz="2000" dirty="0" smtClean="0">
              <a:cs typeface="Mj_Saadi Bold" panose="00000700000000000000" pitchFamily="2" charset="-78"/>
            </a:rPr>
            <a:t>در تئوری آشوب؛ نوعی شباهت بین اجزا و کل قابل تشخیص است. بدین ترتیب که هر جزئی از الگو همانند و متشابه کل می‌باشد. </a:t>
          </a:r>
          <a:endParaRPr lang="fa-IR" sz="2000" dirty="0">
            <a:cs typeface="Mj_Saadi Bold" panose="00000700000000000000" pitchFamily="2" charset="-78"/>
          </a:endParaRPr>
        </a:p>
      </dgm:t>
    </dgm:pt>
    <dgm:pt modelId="{8CD3BA8E-8CE2-4271-8543-D2270AB1A028}" type="parTrans" cxnId="{750FD571-7A80-4BBB-BF11-D9E193D95E30}">
      <dgm:prSet/>
      <dgm:spPr/>
      <dgm:t>
        <a:bodyPr/>
        <a:lstStyle/>
        <a:p>
          <a:pPr rtl="1"/>
          <a:endParaRPr lang="fa-IR"/>
        </a:p>
      </dgm:t>
    </dgm:pt>
    <dgm:pt modelId="{6916FBBD-078E-4FDC-B910-B944099A30EF}" type="sibTrans" cxnId="{750FD571-7A80-4BBB-BF11-D9E193D95E30}">
      <dgm:prSet/>
      <dgm:spPr/>
      <dgm:t>
        <a:bodyPr/>
        <a:lstStyle/>
        <a:p>
          <a:pPr rtl="1"/>
          <a:endParaRPr lang="fa-IR"/>
        </a:p>
      </dgm:t>
    </dgm:pt>
    <dgm:pt modelId="{C8B89E6E-B19C-455F-B879-35718EF7C9A3}" type="pres">
      <dgm:prSet presAssocID="{A2E86391-5187-443D-B562-AB31A7BCFEC8}" presName="Name0" presStyleCnt="0">
        <dgm:presLayoutVars>
          <dgm:chMax val="7"/>
          <dgm:chPref val="7"/>
          <dgm:dir/>
        </dgm:presLayoutVars>
      </dgm:prSet>
      <dgm:spPr/>
      <dgm:t>
        <a:bodyPr/>
        <a:lstStyle/>
        <a:p>
          <a:pPr rtl="1"/>
          <a:endParaRPr lang="fa-IR"/>
        </a:p>
      </dgm:t>
    </dgm:pt>
    <dgm:pt modelId="{E5A4B0AF-C278-4CD0-A827-C16C643D9978}" type="pres">
      <dgm:prSet presAssocID="{A2E86391-5187-443D-B562-AB31A7BCFEC8}" presName="Name1" presStyleCnt="0"/>
      <dgm:spPr/>
    </dgm:pt>
    <dgm:pt modelId="{D2F9AB8F-93F6-4D9C-BA8D-B5EB8DD2E16B}" type="pres">
      <dgm:prSet presAssocID="{A2E86391-5187-443D-B562-AB31A7BCFEC8}" presName="cycle" presStyleCnt="0"/>
      <dgm:spPr/>
    </dgm:pt>
    <dgm:pt modelId="{E48A0D1A-17A3-48B0-850F-B430A6F1B13B}" type="pres">
      <dgm:prSet presAssocID="{A2E86391-5187-443D-B562-AB31A7BCFEC8}" presName="srcNode" presStyleLbl="node1" presStyleIdx="0" presStyleCnt="4"/>
      <dgm:spPr/>
    </dgm:pt>
    <dgm:pt modelId="{D87C0F78-A1C2-41E9-90EE-8982AA220D80}" type="pres">
      <dgm:prSet presAssocID="{A2E86391-5187-443D-B562-AB31A7BCFEC8}" presName="conn" presStyleLbl="parChTrans1D2" presStyleIdx="0" presStyleCnt="1"/>
      <dgm:spPr/>
      <dgm:t>
        <a:bodyPr/>
        <a:lstStyle/>
        <a:p>
          <a:pPr rtl="1"/>
          <a:endParaRPr lang="fa-IR"/>
        </a:p>
      </dgm:t>
    </dgm:pt>
    <dgm:pt modelId="{0102D755-DD6B-4B44-85CF-6EACCF7EEF9B}" type="pres">
      <dgm:prSet presAssocID="{A2E86391-5187-443D-B562-AB31A7BCFEC8}" presName="extraNode" presStyleLbl="node1" presStyleIdx="0" presStyleCnt="4"/>
      <dgm:spPr/>
    </dgm:pt>
    <dgm:pt modelId="{4441CCBF-2083-4977-90E3-F049BBBDE966}" type="pres">
      <dgm:prSet presAssocID="{A2E86391-5187-443D-B562-AB31A7BCFEC8}" presName="dstNode" presStyleLbl="node1" presStyleIdx="0" presStyleCnt="4"/>
      <dgm:spPr/>
    </dgm:pt>
    <dgm:pt modelId="{94A49545-9E08-4E42-AAD7-D6E74B06304B}" type="pres">
      <dgm:prSet presAssocID="{CDB0ED32-4C30-4D1F-8807-856B89A22F9D}" presName="text_1" presStyleLbl="node1" presStyleIdx="0" presStyleCnt="4">
        <dgm:presLayoutVars>
          <dgm:bulletEnabled val="1"/>
        </dgm:presLayoutVars>
      </dgm:prSet>
      <dgm:spPr/>
      <dgm:t>
        <a:bodyPr/>
        <a:lstStyle/>
        <a:p>
          <a:pPr rtl="1"/>
          <a:endParaRPr lang="fa-IR"/>
        </a:p>
      </dgm:t>
    </dgm:pt>
    <dgm:pt modelId="{D56BB44F-87D5-47D4-8D93-D0FB4845DAEF}" type="pres">
      <dgm:prSet presAssocID="{CDB0ED32-4C30-4D1F-8807-856B89A22F9D}" presName="accent_1" presStyleCnt="0"/>
      <dgm:spPr/>
    </dgm:pt>
    <dgm:pt modelId="{E3ABE1C3-BBBC-4F7E-9BE3-1A81EF2C4939}" type="pres">
      <dgm:prSet presAssocID="{CDB0ED32-4C30-4D1F-8807-856B89A22F9D}" presName="accentRepeatNode" presStyleLbl="solidFgAcc1" presStyleIdx="0" presStyleCnt="4" custScaleX="127205" custScaleY="127205"/>
      <dgm:spPr/>
    </dgm:pt>
    <dgm:pt modelId="{250C42EC-2AD4-418E-A19B-27A497B188C0}" type="pres">
      <dgm:prSet presAssocID="{B5270698-A45E-461E-94B7-4BF32044E178}" presName="text_2" presStyleLbl="node1" presStyleIdx="1" presStyleCnt="4">
        <dgm:presLayoutVars>
          <dgm:bulletEnabled val="1"/>
        </dgm:presLayoutVars>
      </dgm:prSet>
      <dgm:spPr/>
      <dgm:t>
        <a:bodyPr/>
        <a:lstStyle/>
        <a:p>
          <a:pPr rtl="1"/>
          <a:endParaRPr lang="fa-IR"/>
        </a:p>
      </dgm:t>
    </dgm:pt>
    <dgm:pt modelId="{FFA9742E-3C66-4331-8779-6B7FAAF6A2F6}" type="pres">
      <dgm:prSet presAssocID="{B5270698-A45E-461E-94B7-4BF32044E178}" presName="accent_2" presStyleCnt="0"/>
      <dgm:spPr/>
    </dgm:pt>
    <dgm:pt modelId="{833D40A9-4D2A-491B-9538-EA74836FA703}" type="pres">
      <dgm:prSet presAssocID="{B5270698-A45E-461E-94B7-4BF32044E178}" presName="accentRepeatNode" presStyleLbl="solidFgAcc1" presStyleIdx="1" presStyleCnt="4" custScaleX="119936" custScaleY="119936"/>
      <dgm:spPr/>
    </dgm:pt>
    <dgm:pt modelId="{28CF2254-68CA-4D4D-9483-EA12328097F3}" type="pres">
      <dgm:prSet presAssocID="{AA6EE699-29AB-4273-AB4D-72B262B81BAE}" presName="text_3" presStyleLbl="node1" presStyleIdx="2" presStyleCnt="4">
        <dgm:presLayoutVars>
          <dgm:bulletEnabled val="1"/>
        </dgm:presLayoutVars>
      </dgm:prSet>
      <dgm:spPr/>
      <dgm:t>
        <a:bodyPr/>
        <a:lstStyle/>
        <a:p>
          <a:pPr rtl="1"/>
          <a:endParaRPr lang="fa-IR"/>
        </a:p>
      </dgm:t>
    </dgm:pt>
    <dgm:pt modelId="{692158C7-A26E-41CE-9A06-97C29DBCB1AC}" type="pres">
      <dgm:prSet presAssocID="{AA6EE699-29AB-4273-AB4D-72B262B81BAE}" presName="accent_3" presStyleCnt="0"/>
      <dgm:spPr/>
    </dgm:pt>
    <dgm:pt modelId="{80E6AF9F-3BE9-42BC-B7B3-FA3F8B3083E4}" type="pres">
      <dgm:prSet presAssocID="{AA6EE699-29AB-4273-AB4D-72B262B81BAE}" presName="accentRepeatNode" presStyleLbl="solidFgAcc1" presStyleIdx="2" presStyleCnt="4" custScaleX="119936" custScaleY="119936"/>
      <dgm:spPr/>
    </dgm:pt>
    <dgm:pt modelId="{868211AC-7047-4F0A-BA95-899F667BE541}" type="pres">
      <dgm:prSet presAssocID="{FE89E36C-FBBE-4C8D-9F90-9004CE51DC09}" presName="text_4" presStyleLbl="node1" presStyleIdx="3" presStyleCnt="4">
        <dgm:presLayoutVars>
          <dgm:bulletEnabled val="1"/>
        </dgm:presLayoutVars>
      </dgm:prSet>
      <dgm:spPr/>
      <dgm:t>
        <a:bodyPr/>
        <a:lstStyle/>
        <a:p>
          <a:pPr rtl="1"/>
          <a:endParaRPr lang="fa-IR"/>
        </a:p>
      </dgm:t>
    </dgm:pt>
    <dgm:pt modelId="{F506FA4C-83C8-4A69-BEE8-CD4634EE55DC}" type="pres">
      <dgm:prSet presAssocID="{FE89E36C-FBBE-4C8D-9F90-9004CE51DC09}" presName="accent_4" presStyleCnt="0"/>
      <dgm:spPr/>
    </dgm:pt>
    <dgm:pt modelId="{59270C69-4A7D-44DA-9A3C-8A3D7B92EFF6}" type="pres">
      <dgm:prSet presAssocID="{FE89E36C-FBBE-4C8D-9F90-9004CE51DC09}" presName="accentRepeatNode" presStyleLbl="solidFgAcc1" presStyleIdx="3" presStyleCnt="4" custScaleX="127205" custScaleY="127205"/>
      <dgm:spPr/>
    </dgm:pt>
  </dgm:ptLst>
  <dgm:cxnLst>
    <dgm:cxn modelId="{FD54F382-56F2-4471-906B-29BAC5BB0A53}" srcId="{A2E86391-5187-443D-B562-AB31A7BCFEC8}" destId="{CDB0ED32-4C30-4D1F-8807-856B89A22F9D}" srcOrd="0" destOrd="0" parTransId="{D8E4810D-423E-4D00-9634-17B9C8D7E657}" sibTransId="{B0685D9D-E7AB-4EEE-A4E6-40CEED6EBCB6}"/>
    <dgm:cxn modelId="{ADC6DCFA-F2E1-45E7-9B72-60747DFB9876}" type="presOf" srcId="{CDB0ED32-4C30-4D1F-8807-856B89A22F9D}" destId="{94A49545-9E08-4E42-AAD7-D6E74B06304B}" srcOrd="0" destOrd="0" presId="urn:microsoft.com/office/officeart/2008/layout/VerticalCurvedList"/>
    <dgm:cxn modelId="{6C80E92C-577E-4FD2-8EC3-D142D9541F48}" type="presOf" srcId="{B0685D9D-E7AB-4EEE-A4E6-40CEED6EBCB6}" destId="{D87C0F78-A1C2-41E9-90EE-8982AA220D80}" srcOrd="0" destOrd="0" presId="urn:microsoft.com/office/officeart/2008/layout/VerticalCurvedList"/>
    <dgm:cxn modelId="{3F921D16-29B3-402B-A2FF-0BAF762147FF}" srcId="{A2E86391-5187-443D-B562-AB31A7BCFEC8}" destId="{AA6EE699-29AB-4273-AB4D-72B262B81BAE}" srcOrd="2" destOrd="0" parTransId="{EC43936E-3947-40E6-87C1-BC350603E436}" sibTransId="{DC2BD07D-726D-4232-BF5B-AD997C977802}"/>
    <dgm:cxn modelId="{79643606-67E2-484F-AEC9-CBF35A34588E}" type="presOf" srcId="{B5270698-A45E-461E-94B7-4BF32044E178}" destId="{250C42EC-2AD4-418E-A19B-27A497B188C0}" srcOrd="0" destOrd="0" presId="urn:microsoft.com/office/officeart/2008/layout/VerticalCurvedList"/>
    <dgm:cxn modelId="{B97C9A66-E254-4F5D-806D-34DEDC0EFB86}" type="presOf" srcId="{AA6EE699-29AB-4273-AB4D-72B262B81BAE}" destId="{28CF2254-68CA-4D4D-9483-EA12328097F3}" srcOrd="0" destOrd="0" presId="urn:microsoft.com/office/officeart/2008/layout/VerticalCurvedList"/>
    <dgm:cxn modelId="{56DEC3D2-557A-49E7-813A-2D6C0AAAEF2E}" srcId="{A2E86391-5187-443D-B562-AB31A7BCFEC8}" destId="{B5270698-A45E-461E-94B7-4BF32044E178}" srcOrd="1" destOrd="0" parTransId="{888C617C-8A99-466B-A8B7-074F5DDE11E7}" sibTransId="{50B72FBB-992D-4438-9213-6D7F50C135CD}"/>
    <dgm:cxn modelId="{CF185DC5-AA3E-4159-BDC5-9AFA45FD95CC}" type="presOf" srcId="{FE89E36C-FBBE-4C8D-9F90-9004CE51DC09}" destId="{868211AC-7047-4F0A-BA95-899F667BE541}" srcOrd="0" destOrd="0" presId="urn:microsoft.com/office/officeart/2008/layout/VerticalCurvedList"/>
    <dgm:cxn modelId="{BE5F0BAF-936C-46F6-B172-8F9E75FCFE85}" type="presOf" srcId="{A2E86391-5187-443D-B562-AB31A7BCFEC8}" destId="{C8B89E6E-B19C-455F-B879-35718EF7C9A3}" srcOrd="0" destOrd="0" presId="urn:microsoft.com/office/officeart/2008/layout/VerticalCurvedList"/>
    <dgm:cxn modelId="{750FD571-7A80-4BBB-BF11-D9E193D95E30}" srcId="{A2E86391-5187-443D-B562-AB31A7BCFEC8}" destId="{FE89E36C-FBBE-4C8D-9F90-9004CE51DC09}" srcOrd="3" destOrd="0" parTransId="{8CD3BA8E-8CE2-4271-8543-D2270AB1A028}" sibTransId="{6916FBBD-078E-4FDC-B910-B944099A30EF}"/>
    <dgm:cxn modelId="{BF89C9D1-8594-419A-951C-F6FD4E8E2001}" type="presParOf" srcId="{C8B89E6E-B19C-455F-B879-35718EF7C9A3}" destId="{E5A4B0AF-C278-4CD0-A827-C16C643D9978}" srcOrd="0" destOrd="0" presId="urn:microsoft.com/office/officeart/2008/layout/VerticalCurvedList"/>
    <dgm:cxn modelId="{B2382043-6B29-4441-8A69-0ADA2273667B}" type="presParOf" srcId="{E5A4B0AF-C278-4CD0-A827-C16C643D9978}" destId="{D2F9AB8F-93F6-4D9C-BA8D-B5EB8DD2E16B}" srcOrd="0" destOrd="0" presId="urn:microsoft.com/office/officeart/2008/layout/VerticalCurvedList"/>
    <dgm:cxn modelId="{E8CC4735-F223-4CAA-87C7-B8F936895C57}" type="presParOf" srcId="{D2F9AB8F-93F6-4D9C-BA8D-B5EB8DD2E16B}" destId="{E48A0D1A-17A3-48B0-850F-B430A6F1B13B}" srcOrd="0" destOrd="0" presId="urn:microsoft.com/office/officeart/2008/layout/VerticalCurvedList"/>
    <dgm:cxn modelId="{9DD2A857-2AE8-4BEE-BBBD-22E0DBB2FDDB}" type="presParOf" srcId="{D2F9AB8F-93F6-4D9C-BA8D-B5EB8DD2E16B}" destId="{D87C0F78-A1C2-41E9-90EE-8982AA220D80}" srcOrd="1" destOrd="0" presId="urn:microsoft.com/office/officeart/2008/layout/VerticalCurvedList"/>
    <dgm:cxn modelId="{605505F7-4555-4701-B95D-17379A480182}" type="presParOf" srcId="{D2F9AB8F-93F6-4D9C-BA8D-B5EB8DD2E16B}" destId="{0102D755-DD6B-4B44-85CF-6EACCF7EEF9B}" srcOrd="2" destOrd="0" presId="urn:microsoft.com/office/officeart/2008/layout/VerticalCurvedList"/>
    <dgm:cxn modelId="{BFCF68ED-D398-4CB8-8913-3AE0D1EBC499}" type="presParOf" srcId="{D2F9AB8F-93F6-4D9C-BA8D-B5EB8DD2E16B}" destId="{4441CCBF-2083-4977-90E3-F049BBBDE966}" srcOrd="3" destOrd="0" presId="urn:microsoft.com/office/officeart/2008/layout/VerticalCurvedList"/>
    <dgm:cxn modelId="{128D8C73-4C8B-464D-A94B-2996DCD99B6E}" type="presParOf" srcId="{E5A4B0AF-C278-4CD0-A827-C16C643D9978}" destId="{94A49545-9E08-4E42-AAD7-D6E74B06304B}" srcOrd="1" destOrd="0" presId="urn:microsoft.com/office/officeart/2008/layout/VerticalCurvedList"/>
    <dgm:cxn modelId="{D13CA36D-52B8-418C-B299-B2F97FD69358}" type="presParOf" srcId="{E5A4B0AF-C278-4CD0-A827-C16C643D9978}" destId="{D56BB44F-87D5-47D4-8D93-D0FB4845DAEF}" srcOrd="2" destOrd="0" presId="urn:microsoft.com/office/officeart/2008/layout/VerticalCurvedList"/>
    <dgm:cxn modelId="{05BD88E1-B088-4482-B08B-D1273D476C77}" type="presParOf" srcId="{D56BB44F-87D5-47D4-8D93-D0FB4845DAEF}" destId="{E3ABE1C3-BBBC-4F7E-9BE3-1A81EF2C4939}" srcOrd="0" destOrd="0" presId="urn:microsoft.com/office/officeart/2008/layout/VerticalCurvedList"/>
    <dgm:cxn modelId="{1111D7E9-DDA7-4350-A399-EEF7A5B6A85A}" type="presParOf" srcId="{E5A4B0AF-C278-4CD0-A827-C16C643D9978}" destId="{250C42EC-2AD4-418E-A19B-27A497B188C0}" srcOrd="3" destOrd="0" presId="urn:microsoft.com/office/officeart/2008/layout/VerticalCurvedList"/>
    <dgm:cxn modelId="{7660E0D3-4183-4ACA-BE1B-00ECF875D918}" type="presParOf" srcId="{E5A4B0AF-C278-4CD0-A827-C16C643D9978}" destId="{FFA9742E-3C66-4331-8779-6B7FAAF6A2F6}" srcOrd="4" destOrd="0" presId="urn:microsoft.com/office/officeart/2008/layout/VerticalCurvedList"/>
    <dgm:cxn modelId="{279D327E-6703-4BB6-A90D-9FDF5D72B0FB}" type="presParOf" srcId="{FFA9742E-3C66-4331-8779-6B7FAAF6A2F6}" destId="{833D40A9-4D2A-491B-9538-EA74836FA703}" srcOrd="0" destOrd="0" presId="urn:microsoft.com/office/officeart/2008/layout/VerticalCurvedList"/>
    <dgm:cxn modelId="{669B7373-1A3A-4733-9EB6-DF95623408D3}" type="presParOf" srcId="{E5A4B0AF-C278-4CD0-A827-C16C643D9978}" destId="{28CF2254-68CA-4D4D-9483-EA12328097F3}" srcOrd="5" destOrd="0" presId="urn:microsoft.com/office/officeart/2008/layout/VerticalCurvedList"/>
    <dgm:cxn modelId="{33263621-D22C-49E5-BA2F-EEB77BB8BE51}" type="presParOf" srcId="{E5A4B0AF-C278-4CD0-A827-C16C643D9978}" destId="{692158C7-A26E-41CE-9A06-97C29DBCB1AC}" srcOrd="6" destOrd="0" presId="urn:microsoft.com/office/officeart/2008/layout/VerticalCurvedList"/>
    <dgm:cxn modelId="{5F0A86DE-5464-495D-896B-DB75236B3CBD}" type="presParOf" srcId="{692158C7-A26E-41CE-9A06-97C29DBCB1AC}" destId="{80E6AF9F-3BE9-42BC-B7B3-FA3F8B3083E4}" srcOrd="0" destOrd="0" presId="urn:microsoft.com/office/officeart/2008/layout/VerticalCurvedList"/>
    <dgm:cxn modelId="{00CD883D-5D36-4427-B7D5-99D1AAD88701}" type="presParOf" srcId="{E5A4B0AF-C278-4CD0-A827-C16C643D9978}" destId="{868211AC-7047-4F0A-BA95-899F667BE541}" srcOrd="7" destOrd="0" presId="urn:microsoft.com/office/officeart/2008/layout/VerticalCurvedList"/>
    <dgm:cxn modelId="{F016F891-627D-4BA8-A666-A65CAF718FAE}" type="presParOf" srcId="{E5A4B0AF-C278-4CD0-A827-C16C643D9978}" destId="{F506FA4C-83C8-4A69-BEE8-CD4634EE55DC}" srcOrd="8" destOrd="0" presId="urn:microsoft.com/office/officeart/2008/layout/VerticalCurvedList"/>
    <dgm:cxn modelId="{C702D79B-FDBE-42F3-A896-2D2C363629A9}" type="presParOf" srcId="{F506FA4C-83C8-4A69-BEE8-CD4634EE55DC}" destId="{59270C69-4A7D-44DA-9A3C-8A3D7B92EFF6}"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9640A-5568-4F88-97BA-A7CC37F3741A}">
      <dsp:nvSpPr>
        <dsp:cNvPr id="0" name=""/>
        <dsp:cNvSpPr/>
      </dsp:nvSpPr>
      <dsp:spPr>
        <a:xfrm>
          <a:off x="0" y="303637"/>
          <a:ext cx="9637196" cy="86753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1">
            <a:lnSpc>
              <a:spcPct val="90000"/>
            </a:lnSpc>
            <a:spcBef>
              <a:spcPct val="0"/>
            </a:spcBef>
            <a:spcAft>
              <a:spcPct val="35000"/>
            </a:spcAft>
          </a:pPr>
          <a:r>
            <a:rPr lang="fa-IR" sz="2700" kern="1200" dirty="0" smtClean="0">
              <a:cs typeface="Mj_Saadi Bold" panose="00000700000000000000" pitchFamily="2" charset="-78"/>
            </a:rPr>
            <a:t>فراکتال ها شکل‌هایی هستند که بر خلاف شکل‌هاي هندسی اقلیدسی به هیچ وجه منظم نیستند</a:t>
          </a:r>
          <a:endParaRPr lang="fa-IR" sz="2700" kern="1200" dirty="0"/>
        </a:p>
      </dsp:txBody>
      <dsp:txXfrm>
        <a:off x="25409" y="329046"/>
        <a:ext cx="9586378" cy="816716"/>
      </dsp:txXfrm>
    </dsp:sp>
    <dsp:sp modelId="{2C1910E3-7B44-4639-A71C-BD7EDFD0CB0B}">
      <dsp:nvSpPr>
        <dsp:cNvPr id="0" name=""/>
        <dsp:cNvSpPr/>
      </dsp:nvSpPr>
      <dsp:spPr>
        <a:xfrm>
          <a:off x="0" y="1327328"/>
          <a:ext cx="867534" cy="8675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4C2BF9-402E-4200-B272-BCD5E26A20C6}">
      <dsp:nvSpPr>
        <dsp:cNvPr id="0" name=""/>
        <dsp:cNvSpPr/>
      </dsp:nvSpPr>
      <dsp:spPr>
        <a:xfrm>
          <a:off x="919586" y="1327328"/>
          <a:ext cx="8717610" cy="8675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fa-IR" sz="2500" kern="1200" dirty="0" smtClean="0">
              <a:cs typeface="Mj_Saadi Bold" panose="00000700000000000000" pitchFamily="2" charset="-78"/>
            </a:rPr>
            <a:t>این شکل‌ها سرتاسر نامنظم‌اند</a:t>
          </a:r>
          <a:endParaRPr lang="fa-IR" sz="2500" kern="1200" dirty="0">
            <a:cs typeface="Mj_Saadi Bold" panose="00000700000000000000" pitchFamily="2" charset="-78"/>
          </a:endParaRPr>
        </a:p>
      </dsp:txBody>
      <dsp:txXfrm>
        <a:off x="961943" y="1369685"/>
        <a:ext cx="8632896" cy="782820"/>
      </dsp:txXfrm>
    </dsp:sp>
    <dsp:sp modelId="{63A03AF9-DAE2-4FB7-93FB-3BF8BA59D80D}">
      <dsp:nvSpPr>
        <dsp:cNvPr id="0" name=""/>
        <dsp:cNvSpPr/>
      </dsp:nvSpPr>
      <dsp:spPr>
        <a:xfrm>
          <a:off x="0" y="2298967"/>
          <a:ext cx="867534" cy="8675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8391D45-BB44-4EA2-81A3-DE04F9A56D85}">
      <dsp:nvSpPr>
        <dsp:cNvPr id="0" name=""/>
        <dsp:cNvSpPr/>
      </dsp:nvSpPr>
      <dsp:spPr>
        <a:xfrm>
          <a:off x="919586" y="2298967"/>
          <a:ext cx="8717610" cy="8675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fa-IR" sz="2500" kern="1200" dirty="0" smtClean="0">
              <a:cs typeface="Mj_Saadi Bold" panose="00000700000000000000" pitchFamily="2" charset="-78"/>
            </a:rPr>
            <a:t>میزان بی‌نظمی آنها در همه مقیاس‌ها یکسان است</a:t>
          </a:r>
          <a:endParaRPr lang="fa-IR" sz="2500" kern="1200" dirty="0">
            <a:cs typeface="Mj_Saadi Bold" panose="00000700000000000000" pitchFamily="2" charset="-78"/>
          </a:endParaRPr>
        </a:p>
      </dsp:txBody>
      <dsp:txXfrm>
        <a:off x="961943" y="2341324"/>
        <a:ext cx="8632896" cy="782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00CAB36-87BA-4680-972D-BC35B3E934E5}" type="datetimeFigureOut">
              <a:rPr lang="fa-IR" smtClean="0"/>
              <a:pPr/>
              <a:t>1435/01/21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1ABEF6A-F566-4DB2-A8F6-33B32AEC7F9C}" type="slidenum">
              <a:rPr lang="fa-IR" smtClean="0"/>
              <a:pPr/>
              <a:t>‹#›</a:t>
            </a:fld>
            <a:endParaRPr lang="fa-IR"/>
          </a:p>
        </p:txBody>
      </p:sp>
    </p:spTree>
    <p:extLst>
      <p:ext uri="{BB962C8B-B14F-4D97-AF65-F5344CB8AC3E}">
        <p14:creationId xmlns="" xmlns:p14="http://schemas.microsoft.com/office/powerpoint/2010/main" val="15882377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a:t>
            </a:fld>
            <a:endParaRPr lang="fa-IR"/>
          </a:p>
        </p:txBody>
      </p:sp>
    </p:spTree>
    <p:extLst>
      <p:ext uri="{BB962C8B-B14F-4D97-AF65-F5344CB8AC3E}">
        <p14:creationId xmlns="" xmlns:p14="http://schemas.microsoft.com/office/powerpoint/2010/main" val="176696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11</a:t>
            </a:fld>
            <a:endParaRPr lang="fa-IR"/>
          </a:p>
        </p:txBody>
      </p:sp>
    </p:spTree>
    <p:extLst>
      <p:ext uri="{BB962C8B-B14F-4D97-AF65-F5344CB8AC3E}">
        <p14:creationId xmlns="" xmlns:p14="http://schemas.microsoft.com/office/powerpoint/2010/main" val="345356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12</a:t>
            </a:fld>
            <a:endParaRPr lang="fa-IR"/>
          </a:p>
        </p:txBody>
      </p:sp>
    </p:spTree>
    <p:extLst>
      <p:ext uri="{BB962C8B-B14F-4D97-AF65-F5344CB8AC3E}">
        <p14:creationId xmlns="" xmlns:p14="http://schemas.microsoft.com/office/powerpoint/2010/main" val="415545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13</a:t>
            </a:fld>
            <a:endParaRPr lang="fa-IR"/>
          </a:p>
        </p:txBody>
      </p:sp>
    </p:spTree>
    <p:extLst>
      <p:ext uri="{BB962C8B-B14F-4D97-AF65-F5344CB8AC3E}">
        <p14:creationId xmlns="" xmlns:p14="http://schemas.microsoft.com/office/powerpoint/2010/main" val="214934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14</a:t>
            </a:fld>
            <a:endParaRPr lang="fa-IR"/>
          </a:p>
        </p:txBody>
      </p:sp>
    </p:spTree>
    <p:extLst>
      <p:ext uri="{BB962C8B-B14F-4D97-AF65-F5344CB8AC3E}">
        <p14:creationId xmlns="" xmlns:p14="http://schemas.microsoft.com/office/powerpoint/2010/main" val="419969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15</a:t>
            </a:fld>
            <a:endParaRPr lang="fa-IR"/>
          </a:p>
        </p:txBody>
      </p:sp>
    </p:spTree>
    <p:extLst>
      <p:ext uri="{BB962C8B-B14F-4D97-AF65-F5344CB8AC3E}">
        <p14:creationId xmlns="" xmlns:p14="http://schemas.microsoft.com/office/powerpoint/2010/main" val="16540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16</a:t>
            </a:fld>
            <a:endParaRPr lang="fa-IR"/>
          </a:p>
        </p:txBody>
      </p:sp>
    </p:spTree>
    <p:extLst>
      <p:ext uri="{BB962C8B-B14F-4D97-AF65-F5344CB8AC3E}">
        <p14:creationId xmlns="" xmlns:p14="http://schemas.microsoft.com/office/powerpoint/2010/main" val="20101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17</a:t>
            </a:fld>
            <a:endParaRPr lang="fa-IR"/>
          </a:p>
        </p:txBody>
      </p:sp>
    </p:spTree>
    <p:extLst>
      <p:ext uri="{BB962C8B-B14F-4D97-AF65-F5344CB8AC3E}">
        <p14:creationId xmlns="" xmlns:p14="http://schemas.microsoft.com/office/powerpoint/2010/main" val="149039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18</a:t>
            </a:fld>
            <a:endParaRPr lang="fa-IR"/>
          </a:p>
        </p:txBody>
      </p:sp>
    </p:spTree>
    <p:extLst>
      <p:ext uri="{BB962C8B-B14F-4D97-AF65-F5344CB8AC3E}">
        <p14:creationId xmlns="" xmlns:p14="http://schemas.microsoft.com/office/powerpoint/2010/main" val="175215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19</a:t>
            </a:fld>
            <a:endParaRPr lang="fa-IR"/>
          </a:p>
        </p:txBody>
      </p:sp>
    </p:spTree>
    <p:extLst>
      <p:ext uri="{BB962C8B-B14F-4D97-AF65-F5344CB8AC3E}">
        <p14:creationId xmlns="" xmlns:p14="http://schemas.microsoft.com/office/powerpoint/2010/main" val="317249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20</a:t>
            </a:fld>
            <a:endParaRPr lang="fa-IR"/>
          </a:p>
        </p:txBody>
      </p:sp>
    </p:spTree>
    <p:extLst>
      <p:ext uri="{BB962C8B-B14F-4D97-AF65-F5344CB8AC3E}">
        <p14:creationId xmlns="" xmlns:p14="http://schemas.microsoft.com/office/powerpoint/2010/main" val="8590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a:t>
            </a:fld>
            <a:endParaRPr lang="fa-IR"/>
          </a:p>
        </p:txBody>
      </p:sp>
    </p:spTree>
    <p:extLst>
      <p:ext uri="{BB962C8B-B14F-4D97-AF65-F5344CB8AC3E}">
        <p14:creationId xmlns="" xmlns:p14="http://schemas.microsoft.com/office/powerpoint/2010/main" val="351437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21</a:t>
            </a:fld>
            <a:endParaRPr lang="fa-IR"/>
          </a:p>
        </p:txBody>
      </p:sp>
    </p:spTree>
    <p:extLst>
      <p:ext uri="{BB962C8B-B14F-4D97-AF65-F5344CB8AC3E}">
        <p14:creationId xmlns="" xmlns:p14="http://schemas.microsoft.com/office/powerpoint/2010/main" val="139014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22</a:t>
            </a:fld>
            <a:endParaRPr lang="fa-IR"/>
          </a:p>
        </p:txBody>
      </p:sp>
    </p:spTree>
    <p:extLst>
      <p:ext uri="{BB962C8B-B14F-4D97-AF65-F5344CB8AC3E}">
        <p14:creationId xmlns="" xmlns:p14="http://schemas.microsoft.com/office/powerpoint/2010/main" val="1122482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23</a:t>
            </a:fld>
            <a:endParaRPr lang="fa-IR"/>
          </a:p>
        </p:txBody>
      </p:sp>
    </p:spTree>
    <p:extLst>
      <p:ext uri="{BB962C8B-B14F-4D97-AF65-F5344CB8AC3E}">
        <p14:creationId xmlns="" xmlns:p14="http://schemas.microsoft.com/office/powerpoint/2010/main" val="968731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24</a:t>
            </a:fld>
            <a:endParaRPr lang="fa-IR"/>
          </a:p>
        </p:txBody>
      </p:sp>
    </p:spTree>
    <p:extLst>
      <p:ext uri="{BB962C8B-B14F-4D97-AF65-F5344CB8AC3E}">
        <p14:creationId xmlns="" xmlns:p14="http://schemas.microsoft.com/office/powerpoint/2010/main" val="167983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25</a:t>
            </a:fld>
            <a:endParaRPr lang="fa-IR"/>
          </a:p>
        </p:txBody>
      </p:sp>
    </p:spTree>
    <p:extLst>
      <p:ext uri="{BB962C8B-B14F-4D97-AF65-F5344CB8AC3E}">
        <p14:creationId xmlns="" xmlns:p14="http://schemas.microsoft.com/office/powerpoint/2010/main" val="2785130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26</a:t>
            </a:fld>
            <a:endParaRPr lang="fa-IR"/>
          </a:p>
        </p:txBody>
      </p:sp>
    </p:spTree>
    <p:extLst>
      <p:ext uri="{BB962C8B-B14F-4D97-AF65-F5344CB8AC3E}">
        <p14:creationId xmlns="" xmlns:p14="http://schemas.microsoft.com/office/powerpoint/2010/main" val="1160039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27</a:t>
            </a:fld>
            <a:endParaRPr lang="fa-IR"/>
          </a:p>
        </p:txBody>
      </p:sp>
    </p:spTree>
    <p:extLst>
      <p:ext uri="{BB962C8B-B14F-4D97-AF65-F5344CB8AC3E}">
        <p14:creationId xmlns="" xmlns:p14="http://schemas.microsoft.com/office/powerpoint/2010/main" val="363120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28</a:t>
            </a:fld>
            <a:endParaRPr lang="fa-IR"/>
          </a:p>
        </p:txBody>
      </p:sp>
    </p:spTree>
    <p:extLst>
      <p:ext uri="{BB962C8B-B14F-4D97-AF65-F5344CB8AC3E}">
        <p14:creationId xmlns="" xmlns:p14="http://schemas.microsoft.com/office/powerpoint/2010/main" val="2885524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29</a:t>
            </a:fld>
            <a:endParaRPr lang="fa-IR"/>
          </a:p>
        </p:txBody>
      </p:sp>
    </p:spTree>
    <p:extLst>
      <p:ext uri="{BB962C8B-B14F-4D97-AF65-F5344CB8AC3E}">
        <p14:creationId xmlns="" xmlns:p14="http://schemas.microsoft.com/office/powerpoint/2010/main" val="10860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30</a:t>
            </a:fld>
            <a:endParaRPr lang="fa-IR"/>
          </a:p>
        </p:txBody>
      </p:sp>
    </p:spTree>
    <p:extLst>
      <p:ext uri="{BB962C8B-B14F-4D97-AF65-F5344CB8AC3E}">
        <p14:creationId xmlns="" xmlns:p14="http://schemas.microsoft.com/office/powerpoint/2010/main" val="215877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a:t>
            </a:fld>
            <a:endParaRPr lang="fa-IR"/>
          </a:p>
        </p:txBody>
      </p:sp>
    </p:spTree>
    <p:extLst>
      <p:ext uri="{BB962C8B-B14F-4D97-AF65-F5344CB8AC3E}">
        <p14:creationId xmlns="" xmlns:p14="http://schemas.microsoft.com/office/powerpoint/2010/main" val="3668821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31</a:t>
            </a:fld>
            <a:endParaRPr lang="fa-IR"/>
          </a:p>
        </p:txBody>
      </p:sp>
    </p:spTree>
    <p:extLst>
      <p:ext uri="{BB962C8B-B14F-4D97-AF65-F5344CB8AC3E}">
        <p14:creationId xmlns="" xmlns:p14="http://schemas.microsoft.com/office/powerpoint/2010/main" val="19993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32</a:t>
            </a:fld>
            <a:endParaRPr lang="fa-IR"/>
          </a:p>
        </p:txBody>
      </p:sp>
    </p:spTree>
    <p:extLst>
      <p:ext uri="{BB962C8B-B14F-4D97-AF65-F5344CB8AC3E}">
        <p14:creationId xmlns="" xmlns:p14="http://schemas.microsoft.com/office/powerpoint/2010/main" val="189446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33</a:t>
            </a:fld>
            <a:endParaRPr lang="fa-IR"/>
          </a:p>
        </p:txBody>
      </p:sp>
    </p:spTree>
    <p:extLst>
      <p:ext uri="{BB962C8B-B14F-4D97-AF65-F5344CB8AC3E}">
        <p14:creationId xmlns="" xmlns:p14="http://schemas.microsoft.com/office/powerpoint/2010/main" val="871910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34</a:t>
            </a:fld>
            <a:endParaRPr lang="fa-IR"/>
          </a:p>
        </p:txBody>
      </p:sp>
    </p:spTree>
    <p:extLst>
      <p:ext uri="{BB962C8B-B14F-4D97-AF65-F5344CB8AC3E}">
        <p14:creationId xmlns="" xmlns:p14="http://schemas.microsoft.com/office/powerpoint/2010/main" val="2452665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35</a:t>
            </a:fld>
            <a:endParaRPr lang="fa-IR"/>
          </a:p>
        </p:txBody>
      </p:sp>
    </p:spTree>
    <p:extLst>
      <p:ext uri="{BB962C8B-B14F-4D97-AF65-F5344CB8AC3E}">
        <p14:creationId xmlns="" xmlns:p14="http://schemas.microsoft.com/office/powerpoint/2010/main" val="2884639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36</a:t>
            </a:fld>
            <a:endParaRPr lang="fa-IR"/>
          </a:p>
        </p:txBody>
      </p:sp>
    </p:spTree>
    <p:extLst>
      <p:ext uri="{BB962C8B-B14F-4D97-AF65-F5344CB8AC3E}">
        <p14:creationId xmlns="" xmlns:p14="http://schemas.microsoft.com/office/powerpoint/2010/main" val="42586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37</a:t>
            </a:fld>
            <a:endParaRPr lang="fa-IR"/>
          </a:p>
        </p:txBody>
      </p:sp>
    </p:spTree>
    <p:extLst>
      <p:ext uri="{BB962C8B-B14F-4D97-AF65-F5344CB8AC3E}">
        <p14:creationId xmlns="" xmlns:p14="http://schemas.microsoft.com/office/powerpoint/2010/main" val="143995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38</a:t>
            </a:fld>
            <a:endParaRPr lang="fa-IR"/>
          </a:p>
        </p:txBody>
      </p:sp>
    </p:spTree>
    <p:extLst>
      <p:ext uri="{BB962C8B-B14F-4D97-AF65-F5344CB8AC3E}">
        <p14:creationId xmlns="" xmlns:p14="http://schemas.microsoft.com/office/powerpoint/2010/main" val="1796862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39</a:t>
            </a:fld>
            <a:endParaRPr lang="fa-IR"/>
          </a:p>
        </p:txBody>
      </p:sp>
    </p:spTree>
    <p:extLst>
      <p:ext uri="{BB962C8B-B14F-4D97-AF65-F5344CB8AC3E}">
        <p14:creationId xmlns="" xmlns:p14="http://schemas.microsoft.com/office/powerpoint/2010/main" val="1140169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40</a:t>
            </a:fld>
            <a:endParaRPr lang="fa-IR"/>
          </a:p>
        </p:txBody>
      </p:sp>
    </p:spTree>
    <p:extLst>
      <p:ext uri="{BB962C8B-B14F-4D97-AF65-F5344CB8AC3E}">
        <p14:creationId xmlns="" xmlns:p14="http://schemas.microsoft.com/office/powerpoint/2010/main" val="115776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a:t>
            </a:fld>
            <a:endParaRPr lang="fa-IR"/>
          </a:p>
        </p:txBody>
      </p:sp>
    </p:spTree>
    <p:extLst>
      <p:ext uri="{BB962C8B-B14F-4D97-AF65-F5344CB8AC3E}">
        <p14:creationId xmlns="" xmlns:p14="http://schemas.microsoft.com/office/powerpoint/2010/main" val="1042792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41</a:t>
            </a:fld>
            <a:endParaRPr lang="fa-IR"/>
          </a:p>
        </p:txBody>
      </p:sp>
    </p:spTree>
    <p:extLst>
      <p:ext uri="{BB962C8B-B14F-4D97-AF65-F5344CB8AC3E}">
        <p14:creationId xmlns="" xmlns:p14="http://schemas.microsoft.com/office/powerpoint/2010/main" val="1052176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42</a:t>
            </a:fld>
            <a:endParaRPr lang="fa-IR"/>
          </a:p>
        </p:txBody>
      </p:sp>
    </p:spTree>
    <p:extLst>
      <p:ext uri="{BB962C8B-B14F-4D97-AF65-F5344CB8AC3E}">
        <p14:creationId xmlns="" xmlns:p14="http://schemas.microsoft.com/office/powerpoint/2010/main" val="2520149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43</a:t>
            </a:fld>
            <a:endParaRPr lang="fa-IR"/>
          </a:p>
        </p:txBody>
      </p:sp>
    </p:spTree>
    <p:extLst>
      <p:ext uri="{BB962C8B-B14F-4D97-AF65-F5344CB8AC3E}">
        <p14:creationId xmlns="" xmlns:p14="http://schemas.microsoft.com/office/powerpoint/2010/main" val="132001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44</a:t>
            </a:fld>
            <a:endParaRPr lang="fa-IR"/>
          </a:p>
        </p:txBody>
      </p:sp>
    </p:spTree>
    <p:extLst>
      <p:ext uri="{BB962C8B-B14F-4D97-AF65-F5344CB8AC3E}">
        <p14:creationId xmlns="" xmlns:p14="http://schemas.microsoft.com/office/powerpoint/2010/main" val="3222175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45</a:t>
            </a:fld>
            <a:endParaRPr lang="fa-IR"/>
          </a:p>
        </p:txBody>
      </p:sp>
    </p:spTree>
    <p:extLst>
      <p:ext uri="{BB962C8B-B14F-4D97-AF65-F5344CB8AC3E}">
        <p14:creationId xmlns="" xmlns:p14="http://schemas.microsoft.com/office/powerpoint/2010/main" val="3510256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46</a:t>
            </a:fld>
            <a:endParaRPr lang="fa-IR"/>
          </a:p>
        </p:txBody>
      </p:sp>
    </p:spTree>
    <p:extLst>
      <p:ext uri="{BB962C8B-B14F-4D97-AF65-F5344CB8AC3E}">
        <p14:creationId xmlns="" xmlns:p14="http://schemas.microsoft.com/office/powerpoint/2010/main" val="3479476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47</a:t>
            </a:fld>
            <a:endParaRPr lang="fa-IR"/>
          </a:p>
        </p:txBody>
      </p:sp>
    </p:spTree>
    <p:extLst>
      <p:ext uri="{BB962C8B-B14F-4D97-AF65-F5344CB8AC3E}">
        <p14:creationId xmlns="" xmlns:p14="http://schemas.microsoft.com/office/powerpoint/2010/main" val="1507215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48</a:t>
            </a:fld>
            <a:endParaRPr lang="fa-IR"/>
          </a:p>
        </p:txBody>
      </p:sp>
    </p:spTree>
    <p:extLst>
      <p:ext uri="{BB962C8B-B14F-4D97-AF65-F5344CB8AC3E}">
        <p14:creationId xmlns="" xmlns:p14="http://schemas.microsoft.com/office/powerpoint/2010/main" val="2749096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49</a:t>
            </a:fld>
            <a:endParaRPr lang="fa-IR"/>
          </a:p>
        </p:txBody>
      </p:sp>
    </p:spTree>
    <p:extLst>
      <p:ext uri="{BB962C8B-B14F-4D97-AF65-F5344CB8AC3E}">
        <p14:creationId xmlns="" xmlns:p14="http://schemas.microsoft.com/office/powerpoint/2010/main" val="400086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50</a:t>
            </a:fld>
            <a:endParaRPr lang="fa-IR"/>
          </a:p>
        </p:txBody>
      </p:sp>
    </p:spTree>
    <p:extLst>
      <p:ext uri="{BB962C8B-B14F-4D97-AF65-F5344CB8AC3E}">
        <p14:creationId xmlns="" xmlns:p14="http://schemas.microsoft.com/office/powerpoint/2010/main" val="321783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a:t>
            </a:fld>
            <a:endParaRPr lang="fa-IR"/>
          </a:p>
        </p:txBody>
      </p:sp>
    </p:spTree>
    <p:extLst>
      <p:ext uri="{BB962C8B-B14F-4D97-AF65-F5344CB8AC3E}">
        <p14:creationId xmlns="" xmlns:p14="http://schemas.microsoft.com/office/powerpoint/2010/main" val="345285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51</a:t>
            </a:fld>
            <a:endParaRPr lang="fa-IR"/>
          </a:p>
        </p:txBody>
      </p:sp>
    </p:spTree>
    <p:extLst>
      <p:ext uri="{BB962C8B-B14F-4D97-AF65-F5344CB8AC3E}">
        <p14:creationId xmlns="" xmlns:p14="http://schemas.microsoft.com/office/powerpoint/2010/main" val="2287245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52</a:t>
            </a:fld>
            <a:endParaRPr lang="fa-IR"/>
          </a:p>
        </p:txBody>
      </p:sp>
    </p:spTree>
    <p:extLst>
      <p:ext uri="{BB962C8B-B14F-4D97-AF65-F5344CB8AC3E}">
        <p14:creationId xmlns="" xmlns:p14="http://schemas.microsoft.com/office/powerpoint/2010/main" val="2620120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53</a:t>
            </a:fld>
            <a:endParaRPr lang="fa-IR"/>
          </a:p>
        </p:txBody>
      </p:sp>
    </p:spTree>
    <p:extLst>
      <p:ext uri="{BB962C8B-B14F-4D97-AF65-F5344CB8AC3E}">
        <p14:creationId xmlns="" xmlns:p14="http://schemas.microsoft.com/office/powerpoint/2010/main" val="874716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54</a:t>
            </a:fld>
            <a:endParaRPr lang="fa-IR"/>
          </a:p>
        </p:txBody>
      </p:sp>
    </p:spTree>
    <p:extLst>
      <p:ext uri="{BB962C8B-B14F-4D97-AF65-F5344CB8AC3E}">
        <p14:creationId xmlns="" xmlns:p14="http://schemas.microsoft.com/office/powerpoint/2010/main" val="2910492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55</a:t>
            </a:fld>
            <a:endParaRPr lang="fa-IR"/>
          </a:p>
        </p:txBody>
      </p:sp>
    </p:spTree>
    <p:extLst>
      <p:ext uri="{BB962C8B-B14F-4D97-AF65-F5344CB8AC3E}">
        <p14:creationId xmlns="" xmlns:p14="http://schemas.microsoft.com/office/powerpoint/2010/main" val="1573000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56</a:t>
            </a:fld>
            <a:endParaRPr lang="fa-IR"/>
          </a:p>
        </p:txBody>
      </p:sp>
    </p:spTree>
    <p:extLst>
      <p:ext uri="{BB962C8B-B14F-4D97-AF65-F5344CB8AC3E}">
        <p14:creationId xmlns="" xmlns:p14="http://schemas.microsoft.com/office/powerpoint/2010/main" val="89322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57</a:t>
            </a:fld>
            <a:endParaRPr lang="fa-IR"/>
          </a:p>
        </p:txBody>
      </p:sp>
    </p:spTree>
    <p:extLst>
      <p:ext uri="{BB962C8B-B14F-4D97-AF65-F5344CB8AC3E}">
        <p14:creationId xmlns="" xmlns:p14="http://schemas.microsoft.com/office/powerpoint/2010/main" val="531673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58</a:t>
            </a:fld>
            <a:endParaRPr lang="fa-IR"/>
          </a:p>
        </p:txBody>
      </p:sp>
    </p:spTree>
    <p:extLst>
      <p:ext uri="{BB962C8B-B14F-4D97-AF65-F5344CB8AC3E}">
        <p14:creationId xmlns="" xmlns:p14="http://schemas.microsoft.com/office/powerpoint/2010/main" val="903987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59</a:t>
            </a:fld>
            <a:endParaRPr lang="fa-IR"/>
          </a:p>
        </p:txBody>
      </p:sp>
    </p:spTree>
    <p:extLst>
      <p:ext uri="{BB962C8B-B14F-4D97-AF65-F5344CB8AC3E}">
        <p14:creationId xmlns="" xmlns:p14="http://schemas.microsoft.com/office/powerpoint/2010/main" val="1270963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60</a:t>
            </a:fld>
            <a:endParaRPr lang="fa-IR"/>
          </a:p>
        </p:txBody>
      </p:sp>
    </p:spTree>
    <p:extLst>
      <p:ext uri="{BB962C8B-B14F-4D97-AF65-F5344CB8AC3E}">
        <p14:creationId xmlns="" xmlns:p14="http://schemas.microsoft.com/office/powerpoint/2010/main" val="271867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7</a:t>
            </a:fld>
            <a:endParaRPr lang="fa-IR"/>
          </a:p>
        </p:txBody>
      </p:sp>
    </p:spTree>
    <p:extLst>
      <p:ext uri="{BB962C8B-B14F-4D97-AF65-F5344CB8AC3E}">
        <p14:creationId xmlns="" xmlns:p14="http://schemas.microsoft.com/office/powerpoint/2010/main" val="23400335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61</a:t>
            </a:fld>
            <a:endParaRPr lang="fa-IR"/>
          </a:p>
        </p:txBody>
      </p:sp>
    </p:spTree>
    <p:extLst>
      <p:ext uri="{BB962C8B-B14F-4D97-AF65-F5344CB8AC3E}">
        <p14:creationId xmlns="" xmlns:p14="http://schemas.microsoft.com/office/powerpoint/2010/main" val="3756669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62</a:t>
            </a:fld>
            <a:endParaRPr lang="fa-IR"/>
          </a:p>
        </p:txBody>
      </p:sp>
    </p:spTree>
    <p:extLst>
      <p:ext uri="{BB962C8B-B14F-4D97-AF65-F5344CB8AC3E}">
        <p14:creationId xmlns="" xmlns:p14="http://schemas.microsoft.com/office/powerpoint/2010/main" val="2713305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63</a:t>
            </a:fld>
            <a:endParaRPr lang="fa-IR"/>
          </a:p>
        </p:txBody>
      </p:sp>
    </p:spTree>
    <p:extLst>
      <p:ext uri="{BB962C8B-B14F-4D97-AF65-F5344CB8AC3E}">
        <p14:creationId xmlns="" xmlns:p14="http://schemas.microsoft.com/office/powerpoint/2010/main" val="3876232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64</a:t>
            </a:fld>
            <a:endParaRPr lang="fa-IR"/>
          </a:p>
        </p:txBody>
      </p:sp>
    </p:spTree>
    <p:extLst>
      <p:ext uri="{BB962C8B-B14F-4D97-AF65-F5344CB8AC3E}">
        <p14:creationId xmlns="" xmlns:p14="http://schemas.microsoft.com/office/powerpoint/2010/main" val="1929380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65</a:t>
            </a:fld>
            <a:endParaRPr lang="fa-IR"/>
          </a:p>
        </p:txBody>
      </p:sp>
    </p:spTree>
    <p:extLst>
      <p:ext uri="{BB962C8B-B14F-4D97-AF65-F5344CB8AC3E}">
        <p14:creationId xmlns="" xmlns:p14="http://schemas.microsoft.com/office/powerpoint/2010/main" val="2371098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66</a:t>
            </a:fld>
            <a:endParaRPr lang="fa-IR"/>
          </a:p>
        </p:txBody>
      </p:sp>
    </p:spTree>
    <p:extLst>
      <p:ext uri="{BB962C8B-B14F-4D97-AF65-F5344CB8AC3E}">
        <p14:creationId xmlns="" xmlns:p14="http://schemas.microsoft.com/office/powerpoint/2010/main" val="136045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8</a:t>
            </a:fld>
            <a:endParaRPr lang="fa-IR"/>
          </a:p>
        </p:txBody>
      </p:sp>
    </p:spTree>
    <p:extLst>
      <p:ext uri="{BB962C8B-B14F-4D97-AF65-F5344CB8AC3E}">
        <p14:creationId xmlns="" xmlns:p14="http://schemas.microsoft.com/office/powerpoint/2010/main" val="181468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9</a:t>
            </a:fld>
            <a:endParaRPr lang="fa-IR"/>
          </a:p>
        </p:txBody>
      </p:sp>
    </p:spTree>
    <p:extLst>
      <p:ext uri="{BB962C8B-B14F-4D97-AF65-F5344CB8AC3E}">
        <p14:creationId xmlns="" xmlns:p14="http://schemas.microsoft.com/office/powerpoint/2010/main" val="248880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10</a:t>
            </a:fld>
            <a:endParaRPr lang="fa-IR"/>
          </a:p>
        </p:txBody>
      </p:sp>
    </p:spTree>
    <p:extLst>
      <p:ext uri="{BB962C8B-B14F-4D97-AF65-F5344CB8AC3E}">
        <p14:creationId xmlns="" xmlns:p14="http://schemas.microsoft.com/office/powerpoint/2010/main" val="56682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4139711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35811321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21445137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30107365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23749706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8348273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29311038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35951366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8051858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22474592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785AE-3FB7-40C5-A33F-B8F2DDCFB34D}" type="datetimeFigureOut">
              <a:rPr lang="fa-IR" smtClean="0"/>
              <a:pPr/>
              <a:t>1435/01/21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17029840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077200" y="6356350"/>
            <a:ext cx="3276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25785AE-3FB7-40C5-A33F-B8F2DDCFB34D}" type="datetimeFigureOut">
              <a:rPr lang="fa-IR" smtClean="0"/>
              <a:pPr/>
              <a:t>1435/01/21</a:t>
            </a:fld>
            <a:endParaRPr lang="fa-I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3276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DEF6AA-B2DD-47B1-A7F1-F89182EF9AD6}" type="slidenum">
              <a:rPr lang="fa-IR" smtClean="0"/>
              <a:pPr/>
              <a:t>‹#›</a:t>
            </a:fld>
            <a:endParaRPr lang="fa-IR"/>
          </a:p>
        </p:txBody>
      </p:sp>
    </p:spTree>
    <p:extLst>
      <p:ext uri="{BB962C8B-B14F-4D97-AF65-F5344CB8AC3E}">
        <p14:creationId xmlns="" xmlns:p14="http://schemas.microsoft.com/office/powerpoint/2010/main" val="389591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xStyles>
    <p:titleStyle>
      <a:lvl1pPr algn="r" defTabSz="914400" rtl="1" eaLnBrk="1" latinLnBrk="0" hangingPunct="1">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2.png"/><Relationship Id="rId7" Type="http://schemas.openxmlformats.org/officeDocument/2006/relationships/diagramColors" Target="../diagrams/colors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67.png"/><Relationship Id="rId4" Type="http://schemas.microsoft.com/office/2007/relationships/hdphoto" Target="../media/hdphoto5.wdp"/></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4.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713095"/>
            <a:ext cx="9144000" cy="1228271"/>
          </a:xfrm>
        </p:spPr>
        <p:txBody>
          <a:bodyPr anchor="ctr">
            <a:normAutofit fontScale="90000"/>
          </a:bodyPr>
          <a:lstStyle/>
          <a:p>
            <a:r>
              <a:rPr lang="fa-IR" dirty="0" smtClean="0">
                <a:cs typeface="Mj_Titr DF" panose="00000700000000000000" pitchFamily="2" charset="-78"/>
              </a:rPr>
              <a:t>فراکتال در معماری</a:t>
            </a:r>
            <a:r>
              <a:rPr lang="en-US" dirty="0" smtClean="0">
                <a:cs typeface="Mj_Titr DF" panose="00000700000000000000" pitchFamily="2" charset="-78"/>
              </a:rPr>
              <a:t/>
            </a:r>
            <a:br>
              <a:rPr lang="en-US" dirty="0" smtClean="0">
                <a:cs typeface="Mj_Titr DF" panose="00000700000000000000" pitchFamily="2" charset="-78"/>
              </a:rPr>
            </a:br>
            <a:endParaRPr lang="fa-IR" sz="1600" dirty="0">
              <a:latin typeface="Century Gothic" panose="020B0502020202020204" pitchFamily="34" charset="0"/>
              <a:cs typeface="Mj_Titr DF" panose="00000700000000000000" pitchFamily="2" charset="-78"/>
            </a:endParaRPr>
          </a:p>
        </p:txBody>
      </p:sp>
      <p:sp>
        <p:nvSpPr>
          <p:cNvPr id="3" name="Subtitle 2"/>
          <p:cNvSpPr>
            <a:spLocks noGrp="1"/>
          </p:cNvSpPr>
          <p:nvPr>
            <p:ph type="subTitle" idx="1"/>
          </p:nvPr>
        </p:nvSpPr>
        <p:spPr>
          <a:xfrm>
            <a:off x="0" y="3602038"/>
            <a:ext cx="12192000" cy="1655762"/>
          </a:xfr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endParaRPr lang="fa-IR" b="1" dirty="0">
              <a:cs typeface="Mj_Sayeh-2" panose="00000700000000000000" pitchFamily="2" charset="-78"/>
            </a:endParaRPr>
          </a:p>
        </p:txBody>
      </p:sp>
      <p:cxnSp>
        <p:nvCxnSpPr>
          <p:cNvPr id="5" name="Straight Connector 4"/>
          <p:cNvCxnSpPr/>
          <p:nvPr/>
        </p:nvCxnSpPr>
        <p:spPr>
          <a:xfrm>
            <a:off x="9584871" y="0"/>
            <a:ext cx="48987" cy="2583765"/>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Rectangle 3"/>
          <p:cNvSpPr/>
          <p:nvPr/>
        </p:nvSpPr>
        <p:spPr>
          <a:xfrm>
            <a:off x="3156298" y="2643372"/>
            <a:ext cx="3153427" cy="369332"/>
          </a:xfrm>
          <a:prstGeom prst="rect">
            <a:avLst/>
          </a:prstGeom>
        </p:spPr>
        <p:txBody>
          <a:bodyPr wrap="none">
            <a:spAutoFit/>
          </a:bodyPr>
          <a:lstStyle/>
          <a:p>
            <a:r>
              <a:rPr lang="en-US" dirty="0" smtClean="0">
                <a:latin typeface="Century Gothic" panose="020B0502020202020204" pitchFamily="34" charset="0"/>
                <a:cs typeface="Mj_Titr DF" panose="00000700000000000000" pitchFamily="2" charset="-78"/>
              </a:rPr>
              <a:t>FRACTAL IN </a:t>
            </a:r>
            <a:r>
              <a:rPr lang="en-US" dirty="0">
                <a:latin typeface="Century Gothic" panose="020B0502020202020204" pitchFamily="34" charset="0"/>
                <a:cs typeface="Mj_Titr DF" panose="00000700000000000000" pitchFamily="2" charset="-78"/>
              </a:rPr>
              <a:t>ARCHITECTURE</a:t>
            </a:r>
            <a:endParaRPr lang="fa-IR" dirty="0"/>
          </a:p>
        </p:txBody>
      </p:sp>
      <p:cxnSp>
        <p:nvCxnSpPr>
          <p:cNvPr id="6" name="Straight Connector 5"/>
          <p:cNvCxnSpPr/>
          <p:nvPr/>
        </p:nvCxnSpPr>
        <p:spPr>
          <a:xfrm flipH="1">
            <a:off x="3161123" y="2054038"/>
            <a:ext cx="6762" cy="1548000"/>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8577575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714683"/>
            <a:ext cx="10790464" cy="1759096"/>
          </a:xfrm>
        </p:spPr>
        <p:txBody>
          <a:bodyPr anchor="t">
            <a:normAutofit/>
          </a:bodyPr>
          <a:lstStyle/>
          <a:p>
            <a:pPr marL="0" indent="0">
              <a:buNone/>
            </a:pPr>
            <a:r>
              <a:rPr lang="fa-IR" dirty="0">
                <a:cs typeface="Mj_Saadi Bold" panose="00000700000000000000" pitchFamily="2" charset="-78"/>
              </a:rPr>
              <a:t>اشکال اقلیدسی </a:t>
            </a:r>
            <a:r>
              <a:rPr lang="fa-IR" dirty="0" smtClean="0">
                <a:cs typeface="Mj_Saadi Bold" panose="00000700000000000000" pitchFamily="2" charset="-78"/>
              </a:rPr>
              <a:t>کاربردهای </a:t>
            </a:r>
            <a:r>
              <a:rPr lang="fa-IR" dirty="0">
                <a:cs typeface="Mj_Saadi Bold" panose="00000700000000000000" pitchFamily="2" charset="-78"/>
              </a:rPr>
              <a:t>خاص خود را دارند اما همانطور که همه ما </a:t>
            </a:r>
            <a:r>
              <a:rPr lang="fa-IR" dirty="0" smtClean="0">
                <a:cs typeface="Mj_Saadi Bold" panose="00000700000000000000" pitchFamily="2" charset="-78"/>
              </a:rPr>
              <a:t>دیده‌ایم </a:t>
            </a:r>
            <a:r>
              <a:rPr lang="fa-IR" dirty="0">
                <a:cs typeface="Mj_Saadi Bold" panose="00000700000000000000" pitchFamily="2" charset="-78"/>
              </a:rPr>
              <a:t>این اشکال یک سری </a:t>
            </a:r>
            <a:r>
              <a:rPr lang="fa-IR" dirty="0" smtClean="0">
                <a:cs typeface="Mj_Saadi Bold" panose="00000700000000000000" pitchFamily="2" charset="-78"/>
              </a:rPr>
              <a:t>منحنی‌های </a:t>
            </a:r>
            <a:r>
              <a:rPr lang="fa-IR" dirty="0">
                <a:cs typeface="Mj_Saadi Bold" panose="00000700000000000000" pitchFamily="2" charset="-78"/>
              </a:rPr>
              <a:t>صاف و </a:t>
            </a:r>
            <a:r>
              <a:rPr lang="fa-IR" dirty="0" smtClean="0">
                <a:cs typeface="Mj_Saadi Bold" panose="00000700000000000000" pitchFamily="2" charset="-78"/>
              </a:rPr>
              <a:t>یکنواخت‌اند </a:t>
            </a:r>
            <a:r>
              <a:rPr lang="fa-IR" dirty="0">
                <a:cs typeface="Mj_Saadi Bold" panose="00000700000000000000" pitchFamily="2" charset="-78"/>
              </a:rPr>
              <a:t>اما طبیعت پر از پیچ و تاب است و اشکال فراکتالی هم همچون طبیعت به شیوه تکرار خود را در درون خود به صورت مقیاس کوچک و </a:t>
            </a:r>
            <a:r>
              <a:rPr lang="fa-IR" dirty="0" smtClean="0">
                <a:cs typeface="Mj_Saadi Bold" panose="00000700000000000000" pitchFamily="2" charset="-78"/>
              </a:rPr>
              <a:t>کوچک‌تر </a:t>
            </a:r>
            <a:r>
              <a:rPr lang="fa-IR" dirty="0">
                <a:cs typeface="Mj_Saadi Bold" panose="00000700000000000000" pitchFamily="2" charset="-78"/>
              </a:rPr>
              <a:t>خلق </a:t>
            </a:r>
            <a:r>
              <a:rPr lang="fa-IR" dirty="0" smtClean="0">
                <a:cs typeface="Mj_Saadi Bold" panose="00000700000000000000" pitchFamily="2" charset="-78"/>
              </a:rPr>
              <a:t>می‌کنند </a:t>
            </a:r>
            <a:r>
              <a:rPr lang="fa-IR" dirty="0">
                <a:cs typeface="Mj_Saadi Bold" panose="00000700000000000000" pitchFamily="2" charset="-78"/>
              </a:rPr>
              <a:t>و به شدت به اشکال طبیعی </a:t>
            </a:r>
            <a:r>
              <a:rPr lang="fa-IR" dirty="0" smtClean="0">
                <a:cs typeface="Mj_Saadi Bold" panose="00000700000000000000" pitchFamily="2" charset="-78"/>
              </a:rPr>
              <a:t>نزدیک‌اند</a:t>
            </a:r>
            <a:r>
              <a:rPr lang="fa-IR" dirty="0">
                <a:cs typeface="Mj_Saadi Bold" panose="00000700000000000000" pitchFamily="2" charset="-78"/>
              </a:rPr>
              <a:t>. </a:t>
            </a:r>
            <a:endParaRPr lang="fa-IR"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10</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61559" y="3418000"/>
            <a:ext cx="4030832" cy="1720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19765790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714683"/>
            <a:ext cx="10790464" cy="1759096"/>
          </a:xfrm>
        </p:spPr>
        <p:txBody>
          <a:bodyPr anchor="t">
            <a:normAutofit/>
          </a:bodyPr>
          <a:lstStyle/>
          <a:p>
            <a:pPr marL="0" indent="0">
              <a:buNone/>
            </a:pPr>
            <a:r>
              <a:rPr lang="fa-IR" dirty="0">
                <a:cs typeface="Mj_Saadi Bold" panose="00000700000000000000" pitchFamily="2" charset="-78"/>
              </a:rPr>
              <a:t>نه تنها شکل فیزیکی طبیعت فراکتال است بلکه روند دگرگونی آن هم فراکتال است. ریچارد وس در کتاب علم تصاویر فراکتال به این نکته اشاره </a:t>
            </a:r>
            <a:r>
              <a:rPr lang="fa-IR" dirty="0" smtClean="0">
                <a:cs typeface="Mj_Saadi Bold" panose="00000700000000000000" pitchFamily="2" charset="-78"/>
              </a:rPr>
              <a:t>می‌کند </a:t>
            </a:r>
            <a:r>
              <a:rPr lang="fa-IR" dirty="0">
                <a:cs typeface="Mj_Saadi Bold" panose="00000700000000000000" pitchFamily="2" charset="-78"/>
              </a:rPr>
              <a:t>که </a:t>
            </a:r>
            <a:r>
              <a:rPr lang="fa-IR" dirty="0" smtClean="0">
                <a:cs typeface="Mj_Saadi Bold" panose="00000700000000000000" pitchFamily="2" charset="-78"/>
              </a:rPr>
              <a:t>جریان‌های </a:t>
            </a:r>
            <a:r>
              <a:rPr lang="fa-IR" dirty="0">
                <a:cs typeface="Mj_Saadi Bold" panose="00000700000000000000" pitchFamily="2" charset="-78"/>
              </a:rPr>
              <a:t>اقیانوس ، تغییرات سالیانه طغیان </a:t>
            </a:r>
            <a:r>
              <a:rPr lang="fa-IR" dirty="0" smtClean="0">
                <a:cs typeface="Mj_Saadi Bold" panose="00000700000000000000" pitchFamily="2" charset="-78"/>
              </a:rPr>
              <a:t>رودخانه‌ها ولتاژهای </a:t>
            </a:r>
            <a:r>
              <a:rPr lang="fa-IR" dirty="0">
                <a:cs typeface="Mj_Saadi Bold" panose="00000700000000000000" pitchFamily="2" charset="-78"/>
              </a:rPr>
              <a:t>بین </a:t>
            </a:r>
            <a:r>
              <a:rPr lang="fa-IR" dirty="0" smtClean="0">
                <a:cs typeface="Mj_Saadi Bold" panose="00000700000000000000" pitchFamily="2" charset="-78"/>
              </a:rPr>
              <a:t>سلول‌های </a:t>
            </a:r>
            <a:r>
              <a:rPr lang="fa-IR" dirty="0">
                <a:cs typeface="Mj_Saadi Bold" panose="00000700000000000000" pitchFamily="2" charset="-78"/>
              </a:rPr>
              <a:t>عصبی ، </a:t>
            </a:r>
            <a:r>
              <a:rPr lang="fa-IR" dirty="0" smtClean="0">
                <a:cs typeface="Mj_Saadi Bold" panose="00000700000000000000" pitchFamily="2" charset="-78"/>
              </a:rPr>
              <a:t>ملودی‌های </a:t>
            </a:r>
            <a:r>
              <a:rPr lang="fa-IR" dirty="0">
                <a:cs typeface="Mj_Saadi Bold" panose="00000700000000000000" pitchFamily="2" charset="-78"/>
              </a:rPr>
              <a:t>موسیقی و... </a:t>
            </a:r>
            <a:r>
              <a:rPr lang="fa-IR" dirty="0" smtClean="0">
                <a:cs typeface="Mj_Saadi Bold" panose="00000700000000000000" pitchFamily="2" charset="-78"/>
              </a:rPr>
              <a:t>نمایش‌هایی </a:t>
            </a:r>
            <a:r>
              <a:rPr lang="fa-IR" dirty="0">
                <a:cs typeface="Mj_Saadi Bold" panose="00000700000000000000" pitchFamily="2" charset="-78"/>
              </a:rPr>
              <a:t>از </a:t>
            </a:r>
            <a:r>
              <a:rPr lang="fa-IR" dirty="0" smtClean="0">
                <a:cs typeface="Mj_Saadi Bold" panose="00000700000000000000" pitchFamily="2" charset="-78"/>
              </a:rPr>
              <a:t>فراکتال‌اند</a:t>
            </a:r>
            <a:r>
              <a:rPr lang="fa-IR" dirty="0">
                <a:cs typeface="Mj_Saadi Bold" panose="00000700000000000000" pitchFamily="2" charset="-78"/>
              </a:rPr>
              <a:t>.</a:t>
            </a:r>
            <a:endParaRPr lang="fa-IR"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11</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94789" y="2167306"/>
            <a:ext cx="5364371" cy="4359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5704587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579" y="2394526"/>
            <a:ext cx="10790464" cy="1759096"/>
          </a:xfrm>
          <a:solidFill>
            <a:srgbClr val="00B0F0"/>
          </a:solidFill>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fa-IR" dirty="0" smtClean="0">
                <a:cs typeface="Mj_Saadi Bold" panose="00000700000000000000" pitchFamily="2" charset="-78"/>
              </a:rPr>
              <a:t>هندسه فراکتال، نقطه اشتراک بین معماری و علومی که به آنها پیچیدگی گفته می‌شود.</a:t>
            </a: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12</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spTree>
    <p:extLst>
      <p:ext uri="{BB962C8B-B14F-4D97-AF65-F5344CB8AC3E}">
        <p14:creationId xmlns="" xmlns:p14="http://schemas.microsoft.com/office/powerpoint/2010/main" val="10870190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13</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graphicFrame>
        <p:nvGraphicFramePr>
          <p:cNvPr id="4" name="Diagram 3"/>
          <p:cNvGraphicFramePr/>
          <p:nvPr>
            <p:extLst>
              <p:ext uri="{D42A27DB-BD31-4B8C-83A1-F6EECF244321}">
                <p14:modId xmlns="" xmlns:p14="http://schemas.microsoft.com/office/powerpoint/2010/main" val="3269335307"/>
              </p:ext>
            </p:extLst>
          </p:nvPr>
        </p:nvGraphicFramePr>
        <p:xfrm>
          <a:off x="1354365" y="1495273"/>
          <a:ext cx="6409871" cy="398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 xmlns:p14="http://schemas.microsoft.com/office/powerpoint/2010/main" val="1751241935"/>
              </p:ext>
            </p:extLst>
          </p:nvPr>
        </p:nvGraphicFramePr>
        <p:xfrm>
          <a:off x="7682593" y="1533373"/>
          <a:ext cx="4879521" cy="3982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Connector 9"/>
          <p:cNvCxnSpPr/>
          <p:nvPr/>
        </p:nvCxnSpPr>
        <p:spPr>
          <a:xfrm>
            <a:off x="5429250" y="4686300"/>
            <a:ext cx="3175907" cy="816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1456187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714683"/>
            <a:ext cx="10790464" cy="1759096"/>
          </a:xfrm>
        </p:spPr>
        <p:txBody>
          <a:bodyPr anchor="t">
            <a:normAutofit/>
          </a:bodyPr>
          <a:lstStyle/>
          <a:p>
            <a:pPr marL="0" indent="0">
              <a:buNone/>
            </a:pPr>
            <a:r>
              <a:rPr lang="fa-IR" dirty="0">
                <a:cs typeface="Mj_Saadi Bold" panose="00000700000000000000" pitchFamily="2" charset="-78"/>
              </a:rPr>
              <a:t>جسم فراکتال از دور ونزدیک یکسان دیده می </a:t>
            </a:r>
            <a:r>
              <a:rPr lang="fa-IR" dirty="0" smtClean="0">
                <a:cs typeface="Mj_Saadi Bold" panose="00000700000000000000" pitchFamily="2" charset="-78"/>
              </a:rPr>
              <a:t>شود و </a:t>
            </a:r>
            <a:r>
              <a:rPr lang="fa-IR" dirty="0">
                <a:cs typeface="Mj_Saadi Bold" panose="00000700000000000000" pitchFamily="2" charset="-78"/>
              </a:rPr>
              <a:t>به تعبییر دیگر خودمتشابه است. </a:t>
            </a: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14</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واژه فراکتال</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58910" y="1790174"/>
            <a:ext cx="6036129" cy="4527097"/>
          </a:xfrm>
          <a:prstGeom prst="rect">
            <a:avLst/>
          </a:prstGeom>
        </p:spPr>
      </p:pic>
    </p:spTree>
    <p:extLst>
      <p:ext uri="{BB962C8B-B14F-4D97-AF65-F5344CB8AC3E}">
        <p14:creationId xmlns="" xmlns:p14="http://schemas.microsoft.com/office/powerpoint/2010/main" val="8582947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15</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sp>
        <p:nvSpPr>
          <p:cNvPr id="4" name="TextBox 3"/>
          <p:cNvSpPr txBox="1"/>
          <p:nvPr/>
        </p:nvSpPr>
        <p:spPr>
          <a:xfrm>
            <a:off x="9738628" y="383721"/>
            <a:ext cx="1960794" cy="523220"/>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sz="2800" dirty="0" smtClean="0">
                <a:cs typeface="Mj_Saadi Bold" panose="00000700000000000000" pitchFamily="2" charset="-78"/>
              </a:rPr>
              <a:t>مثلث سرپینسکی</a:t>
            </a:r>
            <a:endParaRPr lang="fa-IR" sz="2800" dirty="0">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97210" y="1209020"/>
            <a:ext cx="5183503" cy="4380060"/>
          </a:xfrm>
          <a:prstGeom prst="rect">
            <a:avLst/>
          </a:prstGeom>
        </p:spPr>
      </p:pic>
    </p:spTree>
    <p:extLst>
      <p:ext uri="{BB962C8B-B14F-4D97-AF65-F5344CB8AC3E}">
        <p14:creationId xmlns="" xmlns:p14="http://schemas.microsoft.com/office/powerpoint/2010/main" val="39342488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16</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graphicFrame>
        <p:nvGraphicFramePr>
          <p:cNvPr id="11" name="Diagram 10"/>
          <p:cNvGraphicFramePr/>
          <p:nvPr>
            <p:extLst>
              <p:ext uri="{D42A27DB-BD31-4B8C-83A1-F6EECF244321}">
                <p14:modId xmlns="" xmlns:p14="http://schemas.microsoft.com/office/powerpoint/2010/main" val="21947913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705835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17</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graphicFrame>
        <p:nvGraphicFramePr>
          <p:cNvPr id="2" name="Diagram 1"/>
          <p:cNvGraphicFramePr/>
          <p:nvPr>
            <p:extLst>
              <p:ext uri="{D42A27DB-BD31-4B8C-83A1-F6EECF244321}">
                <p14:modId xmlns="" xmlns:p14="http://schemas.microsoft.com/office/powerpoint/2010/main" val="29775827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465389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18</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sp>
        <p:nvSpPr>
          <p:cNvPr id="3" name="TextBox 2"/>
          <p:cNvSpPr txBox="1"/>
          <p:nvPr/>
        </p:nvSpPr>
        <p:spPr>
          <a:xfrm>
            <a:off x="10132818" y="465366"/>
            <a:ext cx="1558439"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cs typeface="Mj_Saadi Bold" panose="00000700000000000000" pitchFamily="2" charset="-78"/>
              </a:rPr>
              <a:t>خاصیت خودمتشابهی</a:t>
            </a:r>
            <a:endParaRPr lang="fa-IR" dirty="0">
              <a:cs typeface="Mj_Saadi Bold" panose="00000700000000000000" pitchFamily="2" charset="-78"/>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5361" y="1374660"/>
            <a:ext cx="3470730" cy="2599645"/>
          </a:xfrm>
          <a:prstGeom prst="rect">
            <a:avLst/>
          </a:prstGeom>
        </p:spPr>
      </p:pic>
      <p:pic>
        <p:nvPicPr>
          <p:cNvPr id="5" name="Picture 4"/>
          <p:cNvPicPr>
            <a:picLocks noChangeAspect="1"/>
          </p:cNvPicPr>
          <p:nvPr/>
        </p:nvPicPr>
        <p:blipFill rotWithShape="1">
          <a:blip r:embed="rId4">
            <a:extLst>
              <a:ext uri="{28A0092B-C50C-407E-A947-70E740481C1C}">
                <a14:useLocalDpi xmlns="" xmlns:a14="http://schemas.microsoft.com/office/drawing/2010/main" val="0"/>
              </a:ext>
            </a:extLst>
          </a:blip>
          <a:srcRect l="11484" r="11539"/>
          <a:stretch/>
        </p:blipFill>
        <p:spPr>
          <a:xfrm>
            <a:off x="6882492" y="1245733"/>
            <a:ext cx="3812721" cy="2857500"/>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873644" y="4103233"/>
            <a:ext cx="2803639" cy="2660342"/>
          </a:xfrm>
          <a:prstGeom prst="rect">
            <a:avLst/>
          </a:prstGeom>
        </p:spPr>
      </p:pic>
    </p:spTree>
    <p:extLst>
      <p:ext uri="{BB962C8B-B14F-4D97-AF65-F5344CB8AC3E}">
        <p14:creationId xmlns="" xmlns:p14="http://schemas.microsoft.com/office/powerpoint/2010/main" val="16653238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19</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sp>
        <p:nvSpPr>
          <p:cNvPr id="3" name="TextBox 2"/>
          <p:cNvSpPr txBox="1"/>
          <p:nvPr/>
        </p:nvSpPr>
        <p:spPr>
          <a:xfrm>
            <a:off x="8731792" y="465366"/>
            <a:ext cx="2959465"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cs typeface="Mj_Saadi Bold" panose="00000700000000000000" pitchFamily="2" charset="-78"/>
              </a:rPr>
              <a:t>خاصیت تشکیل از راه تکرار- برف دانه کخ</a:t>
            </a:r>
            <a:endParaRPr lang="fa-IR" dirty="0">
              <a:cs typeface="Mj_Saadi Bold" panose="00000700000000000000" pitchFamily="2" charset="-78"/>
            </a:endParaRPr>
          </a:p>
        </p:txBody>
      </p:sp>
      <p:pic>
        <p:nvPicPr>
          <p:cNvPr id="2" name="Picture 1"/>
          <p:cNvPicPr>
            <a:picLocks noChangeAspect="1"/>
          </p:cNvPicPr>
          <p:nvPr/>
        </p:nvPicPr>
        <p:blipFill>
          <a:blip r:embed="rId3"/>
          <a:stretch>
            <a:fillRect/>
          </a:stretch>
        </p:blipFill>
        <p:spPr>
          <a:xfrm>
            <a:off x="1585514" y="1297213"/>
            <a:ext cx="4700985" cy="4205069"/>
          </a:xfrm>
          <a:prstGeom prst="rect">
            <a:avLst/>
          </a:prstGeom>
        </p:spPr>
      </p:pic>
      <p:pic>
        <p:nvPicPr>
          <p:cNvPr id="10" name="Picture 9"/>
          <p:cNvPicPr>
            <a:picLocks noChangeAspect="1"/>
          </p:cNvPicPr>
          <p:nvPr/>
        </p:nvPicPr>
        <p:blipFill>
          <a:blip r:embed="rId4"/>
          <a:stretch>
            <a:fillRect/>
          </a:stretch>
        </p:blipFill>
        <p:spPr>
          <a:xfrm>
            <a:off x="6909365" y="1502229"/>
            <a:ext cx="4471791" cy="4000053"/>
          </a:xfrm>
          <a:prstGeom prst="rect">
            <a:avLst/>
          </a:prstGeom>
        </p:spPr>
      </p:pic>
    </p:spTree>
    <p:extLst>
      <p:ext uri="{BB962C8B-B14F-4D97-AF65-F5344CB8AC3E}">
        <p14:creationId xmlns="" xmlns:p14="http://schemas.microsoft.com/office/powerpoint/2010/main" val="39691845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9717"/>
            <a:ext cx="10515600" cy="4351338"/>
          </a:xfrm>
        </p:spPr>
        <p:txBody>
          <a:bodyPr anchor="t"/>
          <a:lstStyle/>
          <a:p>
            <a:pPr marL="0" indent="0" algn="ctr">
              <a:buNone/>
            </a:pPr>
            <a:r>
              <a:rPr lang="fa-IR" dirty="0" smtClean="0">
                <a:cs typeface="Mj_Saadi Bold" panose="00000700000000000000" pitchFamily="2" charset="-78"/>
              </a:rPr>
              <a:t>«و </a:t>
            </a:r>
            <a:r>
              <a:rPr lang="fa-IR" dirty="0">
                <a:cs typeface="Mj_Saadi Bold" panose="00000700000000000000" pitchFamily="2" charset="-78"/>
              </a:rPr>
              <a:t>تري الجبال تحسبها جامده و هي </a:t>
            </a:r>
            <a:r>
              <a:rPr lang="fa-IR" dirty="0" smtClean="0">
                <a:cs typeface="Mj_Saadi Bold" panose="00000700000000000000" pitchFamily="2" charset="-78"/>
              </a:rPr>
              <a:t>تمر مرّ </a:t>
            </a:r>
            <a:r>
              <a:rPr lang="fa-IR" dirty="0">
                <a:cs typeface="Mj_Saadi Bold" panose="00000700000000000000" pitchFamily="2" charset="-78"/>
              </a:rPr>
              <a:t>السحاب صنع الله الذي اتقن كل </a:t>
            </a:r>
            <a:r>
              <a:rPr lang="fa-IR" dirty="0" smtClean="0">
                <a:cs typeface="Mj_Saadi Bold" panose="00000700000000000000" pitchFamily="2" charset="-78"/>
              </a:rPr>
              <a:t>شي‌ء»</a:t>
            </a:r>
          </a:p>
          <a:p>
            <a:pPr marL="0" indent="0" algn="ctr">
              <a:buNone/>
            </a:pPr>
            <a:endParaRPr lang="fa-IR" sz="1200" dirty="0" smtClean="0">
              <a:cs typeface="Mj_Saadi Bold" panose="00000700000000000000" pitchFamily="2" charset="-78"/>
            </a:endParaRPr>
          </a:p>
          <a:p>
            <a:pPr marL="0" indent="0" algn="ctr">
              <a:buNone/>
            </a:pPr>
            <a:r>
              <a:rPr lang="fa-IR" sz="2000" dirty="0" smtClean="0">
                <a:cs typeface="Mj_Saadi Bold" panose="00000700000000000000" pitchFamily="2" charset="-78"/>
              </a:rPr>
              <a:t>« و كوه‌ها </a:t>
            </a:r>
            <a:r>
              <a:rPr lang="fa-IR" sz="2000" dirty="0">
                <a:cs typeface="Mj_Saadi Bold" panose="00000700000000000000" pitchFamily="2" charset="-78"/>
              </a:rPr>
              <a:t>را </a:t>
            </a:r>
            <a:r>
              <a:rPr lang="fa-IR" sz="2000" dirty="0" smtClean="0">
                <a:cs typeface="Mj_Saadi Bold" panose="00000700000000000000" pitchFamily="2" charset="-78"/>
              </a:rPr>
              <a:t>مي‌بيني </a:t>
            </a:r>
            <a:r>
              <a:rPr lang="fa-IR" sz="2000" dirty="0">
                <a:cs typeface="Mj_Saadi Bold" panose="00000700000000000000" pitchFamily="2" charset="-78"/>
              </a:rPr>
              <a:t>و </a:t>
            </a:r>
            <a:r>
              <a:rPr lang="fa-IR" sz="2000" dirty="0" smtClean="0">
                <a:cs typeface="Mj_Saadi Bold" panose="00000700000000000000" pitchFamily="2" charset="-78"/>
              </a:rPr>
              <a:t>مي‌پنداري </a:t>
            </a:r>
            <a:r>
              <a:rPr lang="fa-IR" sz="2000" dirty="0">
                <a:cs typeface="Mj_Saadi Bold" panose="00000700000000000000" pitchFamily="2" charset="-78"/>
              </a:rPr>
              <a:t>كه آنان </a:t>
            </a:r>
            <a:r>
              <a:rPr lang="fa-IR" sz="2000" dirty="0" smtClean="0">
                <a:cs typeface="Mj_Saadi Bold" panose="00000700000000000000" pitchFamily="2" charset="-78"/>
              </a:rPr>
              <a:t>ساكن‌اند </a:t>
            </a:r>
            <a:r>
              <a:rPr lang="fa-IR" sz="2000" dirty="0">
                <a:cs typeface="Mj_Saadi Bold" panose="00000700000000000000" pitchFamily="2" charset="-78"/>
              </a:rPr>
              <a:t>در حالي كه آنان همچون ابر در حركتند اينها ساخته خدائي است كه هر چيزي </a:t>
            </a:r>
            <a:r>
              <a:rPr lang="fa-IR" sz="2000" dirty="0" smtClean="0">
                <a:cs typeface="Mj_Saadi Bold" panose="00000700000000000000" pitchFamily="2" charset="-78"/>
              </a:rPr>
              <a:t>را محکم و استوار ساخته است »</a:t>
            </a:r>
            <a:endParaRPr lang="fa-IR" sz="2000" dirty="0">
              <a:cs typeface="Mj_Saadi Bold" panose="00000700000000000000" pitchFamily="2" charset="-78"/>
            </a:endParaRPr>
          </a:p>
          <a:p>
            <a:pPr marL="0" indent="0" algn="ctr">
              <a:buNone/>
            </a:pPr>
            <a:r>
              <a:rPr lang="fa-IR" sz="2000" dirty="0" smtClean="0">
                <a:solidFill>
                  <a:srgbClr val="00B0F0"/>
                </a:solidFill>
                <a:cs typeface="Mj_Saadi Bold" panose="00000700000000000000" pitchFamily="2" charset="-78"/>
              </a:rPr>
              <a:t>«سوره نمل – 88»</a:t>
            </a:r>
          </a:p>
          <a:p>
            <a:pPr marL="0" indent="0" algn="ctr">
              <a:buNone/>
            </a:pPr>
            <a:endParaRPr lang="fa-IR" sz="2000" dirty="0">
              <a:cs typeface="Mj_Saadi Bold" panose="00000700000000000000" pitchFamily="2" charset="-78"/>
            </a:endParaRPr>
          </a:p>
          <a:p>
            <a:pPr marL="0" indent="0" algn="ctr">
              <a:buNone/>
            </a:pPr>
            <a:endParaRPr lang="fa-IR" sz="2000" dirty="0" smtClean="0">
              <a:cs typeface="Mj_Saadi Bold" panose="00000700000000000000" pitchFamily="2" charset="-78"/>
            </a:endParaRPr>
          </a:p>
          <a:p>
            <a:pPr marL="0" indent="0" algn="ctr">
              <a:buNone/>
            </a:pPr>
            <a:r>
              <a:rPr lang="fa-IR" dirty="0" smtClean="0">
                <a:cs typeface="Mj_Saadi Bold" panose="00000700000000000000" pitchFamily="2" charset="-78"/>
              </a:rPr>
              <a:t>«و </a:t>
            </a:r>
            <a:r>
              <a:rPr lang="fa-IR" dirty="0">
                <a:cs typeface="Mj_Saadi Bold" panose="00000700000000000000" pitchFamily="2" charset="-78"/>
              </a:rPr>
              <a:t>كلّ </a:t>
            </a:r>
            <a:r>
              <a:rPr lang="fa-IR" dirty="0" smtClean="0">
                <a:cs typeface="Mj_Saadi Bold" panose="00000700000000000000" pitchFamily="2" charset="-78"/>
              </a:rPr>
              <a:t>شيءٍ </a:t>
            </a:r>
            <a:r>
              <a:rPr lang="fa-IR" dirty="0">
                <a:cs typeface="Mj_Saadi Bold" panose="00000700000000000000" pitchFamily="2" charset="-78"/>
              </a:rPr>
              <a:t>عنده </a:t>
            </a:r>
            <a:r>
              <a:rPr lang="fa-IR" dirty="0" smtClean="0">
                <a:cs typeface="Mj_Saadi Bold" panose="00000700000000000000" pitchFamily="2" charset="-78"/>
              </a:rPr>
              <a:t>بِمقدارٍ»</a:t>
            </a:r>
          </a:p>
          <a:p>
            <a:pPr marL="0" indent="0" algn="ctr">
              <a:buNone/>
            </a:pPr>
            <a:endParaRPr lang="fa-IR" sz="1200" dirty="0">
              <a:cs typeface="Mj_Saadi Bold" panose="00000700000000000000" pitchFamily="2" charset="-78"/>
            </a:endParaRPr>
          </a:p>
          <a:p>
            <a:pPr marL="0" indent="0" algn="ctr">
              <a:buNone/>
            </a:pPr>
            <a:r>
              <a:rPr lang="fa-IR" sz="2000" dirty="0" smtClean="0">
                <a:cs typeface="Mj_Saadi Bold" panose="00000700000000000000" pitchFamily="2" charset="-78"/>
              </a:rPr>
              <a:t>«هر چیزی در نزد او اندازه‌ای مشخص دارد»</a:t>
            </a:r>
          </a:p>
          <a:p>
            <a:pPr marL="0" indent="0" algn="ctr">
              <a:buNone/>
            </a:pPr>
            <a:r>
              <a:rPr lang="fa-IR" sz="2000" dirty="0" smtClean="0">
                <a:solidFill>
                  <a:srgbClr val="00B0F0"/>
                </a:solidFill>
                <a:cs typeface="Mj_Saadi Bold" panose="00000700000000000000" pitchFamily="2" charset="-78"/>
              </a:rPr>
              <a:t>«سوره رعد – 8»</a:t>
            </a:r>
            <a:endParaRPr lang="fa-IR" sz="2000" dirty="0">
              <a:solidFill>
                <a:srgbClr val="00B0F0"/>
              </a:solidFill>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a:t>
            </a:fld>
            <a:endParaRPr lang="fa-IR" dirty="0">
              <a:solidFill>
                <a:schemeClr val="bg1"/>
              </a:solidFill>
              <a:cs typeface="Mj_Titr DF" panose="00000700000000000000" pitchFamily="2" charset="-78"/>
            </a:endParaRPr>
          </a:p>
        </p:txBody>
      </p:sp>
      <p:sp>
        <p:nvSpPr>
          <p:cNvPr id="12" name="TextBox 11"/>
          <p:cNvSpPr txBox="1"/>
          <p:nvPr/>
        </p:nvSpPr>
        <p:spPr>
          <a:xfrm>
            <a:off x="4133765" y="628073"/>
            <a:ext cx="3924471" cy="707886"/>
          </a:xfrm>
          <a:prstGeom prst="rect">
            <a:avLst/>
          </a:prstGeom>
          <a:noFill/>
        </p:spPr>
        <p:txBody>
          <a:bodyPr wrap="none" rtlCol="1" anchor="t">
            <a:spAutoFit/>
          </a:bodyPr>
          <a:lstStyle/>
          <a:p>
            <a:pPr algn="ctr"/>
            <a:r>
              <a:rPr lang="fa-IR" dirty="0" smtClean="0">
                <a:cs typeface="Mj_Saadi Bold" panose="00000700000000000000" pitchFamily="2" charset="-78"/>
                <a:sym typeface="Wingdings 2" panose="05020102010507070707" pitchFamily="18" charset="2"/>
              </a:rPr>
              <a:t>{‌</a:t>
            </a:r>
            <a:r>
              <a:rPr lang="fa-IR" sz="2000" dirty="0" smtClean="0">
                <a:cs typeface="Mj_Saadi Bold" panose="00000700000000000000" pitchFamily="2" charset="-78"/>
                <a:sym typeface="Wingdings 2" panose="05020102010507070707" pitchFamily="18" charset="2"/>
              </a:rPr>
              <a:t> </a:t>
            </a:r>
            <a:r>
              <a:rPr lang="fa-IR" sz="4000" b="1" dirty="0" smtClean="0">
                <a:cs typeface="Mj_Saadi Bold" panose="00000700000000000000" pitchFamily="2" charset="-78"/>
              </a:rPr>
              <a:t>بسم الله الرحمن الرحیم</a:t>
            </a:r>
            <a:r>
              <a:rPr lang="fa-IR" sz="2000" b="1" dirty="0" smtClean="0">
                <a:cs typeface="Mj_Saadi Bold" panose="00000700000000000000" pitchFamily="2" charset="-78"/>
              </a:rPr>
              <a:t> </a:t>
            </a:r>
            <a:r>
              <a:rPr lang="fa-IR" dirty="0" smtClean="0">
                <a:cs typeface="Mj_Saadi Bold" panose="00000700000000000000" pitchFamily="2" charset="-78"/>
                <a:sym typeface="Wingdings 2" panose="05020102010507070707" pitchFamily="18" charset="2"/>
              </a:rPr>
              <a:t>}</a:t>
            </a:r>
            <a:endParaRPr lang="fa-IR" sz="4000" dirty="0">
              <a:cs typeface="Mj_Saadi Bold" panose="00000700000000000000" pitchFamily="2" charset="-78"/>
            </a:endParaRPr>
          </a:p>
        </p:txBody>
      </p:sp>
      <p:sp>
        <p:nvSpPr>
          <p:cNvPr id="7" name="Slide Number Placeholder 7"/>
          <p:cNvSpPr txBox="1">
            <a:spLocks/>
          </p:cNvSpPr>
          <p:nvPr/>
        </p:nvSpPr>
        <p:spPr>
          <a:xfrm>
            <a:off x="729673" y="6527222"/>
            <a:ext cx="944005"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مقدمه</a:t>
            </a:r>
            <a:endParaRPr lang="fa-IR" dirty="0">
              <a:solidFill>
                <a:schemeClr val="bg1"/>
              </a:solidFill>
              <a:cs typeface="Mj_Saadi Bold" panose="00000700000000000000" pitchFamily="2" charset="-78"/>
            </a:endParaRPr>
          </a:p>
        </p:txBody>
      </p:sp>
    </p:spTree>
    <p:extLst>
      <p:ext uri="{BB962C8B-B14F-4D97-AF65-F5344CB8AC3E}">
        <p14:creationId xmlns="" xmlns:p14="http://schemas.microsoft.com/office/powerpoint/2010/main" val="12085777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20</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sp>
        <p:nvSpPr>
          <p:cNvPr id="3" name="TextBox 2"/>
          <p:cNvSpPr txBox="1"/>
          <p:nvPr/>
        </p:nvSpPr>
        <p:spPr>
          <a:xfrm>
            <a:off x="9716036" y="465366"/>
            <a:ext cx="1975221"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cs typeface="Mj_Saadi Bold" panose="00000700000000000000" pitchFamily="2" charset="-78"/>
              </a:rPr>
              <a:t>خاصیت تشکیل از راه تکرار</a:t>
            </a:r>
            <a:endParaRPr lang="fa-IR" dirty="0">
              <a:cs typeface="Mj_Saadi Bold" panose="00000700000000000000" pitchFamily="2" charset="-78"/>
            </a:endParaRPr>
          </a:p>
        </p:txBody>
      </p:sp>
      <p:pic>
        <p:nvPicPr>
          <p:cNvPr id="4" name="Picture 3"/>
          <p:cNvPicPr>
            <a:picLocks noChangeAspect="1"/>
          </p:cNvPicPr>
          <p:nvPr/>
        </p:nvPicPr>
        <p:blipFill>
          <a:blip r:embed="rId3"/>
          <a:stretch>
            <a:fillRect/>
          </a:stretch>
        </p:blipFill>
        <p:spPr>
          <a:xfrm>
            <a:off x="2098221" y="1386114"/>
            <a:ext cx="8376558" cy="4428815"/>
          </a:xfrm>
          <a:prstGeom prst="rect">
            <a:avLst/>
          </a:prstGeom>
        </p:spPr>
      </p:pic>
    </p:spTree>
    <p:extLst>
      <p:ext uri="{BB962C8B-B14F-4D97-AF65-F5344CB8AC3E}">
        <p14:creationId xmlns="" xmlns:p14="http://schemas.microsoft.com/office/powerpoint/2010/main" val="25792027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21</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sp>
        <p:nvSpPr>
          <p:cNvPr id="3" name="TextBox 2"/>
          <p:cNvSpPr txBox="1"/>
          <p:nvPr/>
        </p:nvSpPr>
        <p:spPr>
          <a:xfrm>
            <a:off x="9716036" y="465366"/>
            <a:ext cx="1975221"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cs typeface="Mj_Saadi Bold" panose="00000700000000000000" pitchFamily="2" charset="-78"/>
              </a:rPr>
              <a:t>خاصیت تشکیل از راه تکرار</a:t>
            </a:r>
            <a:endParaRPr lang="fa-IR" dirty="0">
              <a:cs typeface="Mj_Saadi Bold" panose="00000700000000000000" pitchFamily="2" charset="-78"/>
            </a:endParaRPr>
          </a:p>
        </p:txBody>
      </p:sp>
      <p:pic>
        <p:nvPicPr>
          <p:cNvPr id="2" name="Picture 1"/>
          <p:cNvPicPr>
            <a:picLocks noChangeAspect="1"/>
          </p:cNvPicPr>
          <p:nvPr/>
        </p:nvPicPr>
        <p:blipFill>
          <a:blip r:embed="rId3"/>
          <a:stretch>
            <a:fillRect/>
          </a:stretch>
        </p:blipFill>
        <p:spPr>
          <a:xfrm>
            <a:off x="3040659" y="1034143"/>
            <a:ext cx="6536047" cy="5424616"/>
          </a:xfrm>
          <a:prstGeom prst="rect">
            <a:avLst/>
          </a:prstGeom>
        </p:spPr>
      </p:pic>
    </p:spTree>
    <p:extLst>
      <p:ext uri="{BB962C8B-B14F-4D97-AF65-F5344CB8AC3E}">
        <p14:creationId xmlns="" xmlns:p14="http://schemas.microsoft.com/office/powerpoint/2010/main" val="37665094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22</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sp>
        <p:nvSpPr>
          <p:cNvPr id="3" name="TextBox 2"/>
          <p:cNvSpPr txBox="1"/>
          <p:nvPr/>
        </p:nvSpPr>
        <p:spPr>
          <a:xfrm>
            <a:off x="9716036" y="465366"/>
            <a:ext cx="1975221"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cs typeface="Mj_Saadi Bold" panose="00000700000000000000" pitchFamily="2" charset="-78"/>
              </a:rPr>
              <a:t>خاصیت تشکیل از راه تکرار</a:t>
            </a:r>
            <a:endParaRPr lang="fa-IR" dirty="0">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87451" y="1054045"/>
            <a:ext cx="7371486" cy="5085497"/>
          </a:xfrm>
          <a:prstGeom prst="rect">
            <a:avLst/>
          </a:prstGeom>
        </p:spPr>
      </p:pic>
    </p:spTree>
    <p:extLst>
      <p:ext uri="{BB962C8B-B14F-4D97-AF65-F5344CB8AC3E}">
        <p14:creationId xmlns="" xmlns:p14="http://schemas.microsoft.com/office/powerpoint/2010/main" val="30469321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23</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ویژگی فراکتال</a:t>
            </a:r>
            <a:endParaRPr lang="fa-IR" dirty="0">
              <a:solidFill>
                <a:schemeClr val="bg1"/>
              </a:solidFill>
              <a:cs typeface="Mj_Saadi Bold" panose="00000700000000000000" pitchFamily="2" charset="-78"/>
            </a:endParaRPr>
          </a:p>
        </p:txBody>
      </p:sp>
      <p:graphicFrame>
        <p:nvGraphicFramePr>
          <p:cNvPr id="5" name="Diagram 4"/>
          <p:cNvGraphicFramePr/>
          <p:nvPr>
            <p:extLst>
              <p:ext uri="{D42A27DB-BD31-4B8C-83A1-F6EECF244321}">
                <p14:modId xmlns="" xmlns:p14="http://schemas.microsoft.com/office/powerpoint/2010/main" val="3999400142"/>
              </p:ext>
            </p:extLst>
          </p:nvPr>
        </p:nvGraphicFramePr>
        <p:xfrm>
          <a:off x="955221" y="212271"/>
          <a:ext cx="10719707" cy="6335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30238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76993" y="1450975"/>
            <a:ext cx="10515600" cy="1325563"/>
          </a:xfrm>
        </p:spPr>
        <p:txBody>
          <a:bodyPr>
            <a:normAutofit/>
          </a:bodyPr>
          <a:lstStyle/>
          <a:p>
            <a:r>
              <a:rPr lang="fa-IR" sz="7200" dirty="0" smtClean="0">
                <a:solidFill>
                  <a:srgbClr val="00B0F0"/>
                </a:solidFill>
                <a:cs typeface="Mj_Titr DF" panose="00000700000000000000" pitchFamily="2" charset="-78"/>
              </a:rPr>
              <a:t>نظریه آشوب</a:t>
            </a:r>
            <a:endParaRPr lang="fa-IR" sz="7200" dirty="0">
              <a:solidFill>
                <a:srgbClr val="00B0F0"/>
              </a:solidFill>
              <a:cs typeface="Mj_Titr DF" panose="00000700000000000000" pitchFamily="2" charset="-78"/>
            </a:endParaRPr>
          </a:p>
        </p:txBody>
      </p:sp>
      <p:sp>
        <p:nvSpPr>
          <p:cNvPr id="10" name="Content Placeholder 2"/>
          <p:cNvSpPr>
            <a:spLocks noGrp="1"/>
          </p:cNvSpPr>
          <p:nvPr>
            <p:ph idx="1"/>
          </p:nvPr>
        </p:nvSpPr>
        <p:spPr>
          <a:xfrm>
            <a:off x="1" y="2963636"/>
            <a:ext cx="12192000" cy="1836964"/>
          </a:xfr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marL="0" indent="0" algn="ctr">
              <a:buNone/>
            </a:pPr>
            <a:r>
              <a:rPr lang="fa-IR" dirty="0" smtClean="0">
                <a:latin typeface="IranNastaliq" panose="02020505000000020003" pitchFamily="18" charset="0"/>
                <a:cs typeface="Mj_Newspaper" panose="00000400000000000000" pitchFamily="2" charset="-78"/>
              </a:rPr>
              <a:t>تاریخچه نظریه آشوب</a:t>
            </a:r>
          </a:p>
          <a:p>
            <a:pPr marL="0" indent="0" algn="ctr">
              <a:buNone/>
            </a:pPr>
            <a:r>
              <a:rPr lang="fa-IR" dirty="0" smtClean="0">
                <a:latin typeface="IranNastaliq" panose="02020505000000020003" pitchFamily="18" charset="0"/>
                <a:cs typeface="Mj_Newspaper" panose="00000400000000000000" pitchFamily="2" charset="-78"/>
              </a:rPr>
              <a:t>ویژگی‌های نظریه آشوب</a:t>
            </a:r>
          </a:p>
        </p:txBody>
      </p:sp>
      <p:cxnSp>
        <p:nvCxnSpPr>
          <p:cNvPr id="5" name="Straight Connector 4"/>
          <p:cNvCxnSpPr/>
          <p:nvPr/>
        </p:nvCxnSpPr>
        <p:spPr>
          <a:xfrm>
            <a:off x="11492593" y="0"/>
            <a:ext cx="0" cy="2963636"/>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355574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447" y="828981"/>
            <a:ext cx="7264481" cy="3653209"/>
          </a:xfrm>
        </p:spPr>
        <p:txBody>
          <a:bodyPr anchor="t">
            <a:normAutofit/>
          </a:bodyPr>
          <a:lstStyle/>
          <a:p>
            <a:pPr marL="0" indent="0">
              <a:buNone/>
            </a:pPr>
            <a:r>
              <a:rPr lang="fa-IR" sz="11700" dirty="0" smtClean="0">
                <a:solidFill>
                  <a:srgbClr val="00B0F0"/>
                </a:solidFill>
                <a:cs typeface="Mj_Titr DF" panose="00000700000000000000" pitchFamily="2" charset="-78"/>
              </a:rPr>
              <a:t>نظریه آشوب</a:t>
            </a:r>
            <a:endParaRPr lang="fa-IR" sz="11700" dirty="0">
              <a:cs typeface="Mj_Titr DF" panose="00000700000000000000" pitchFamily="2" charset="-78"/>
            </a:endParaRPr>
          </a:p>
          <a:p>
            <a:pPr marL="0" indent="0" algn="ctr">
              <a:buNone/>
            </a:pPr>
            <a:endParaRPr lang="fa-IR" sz="900" dirty="0" smtClean="0">
              <a:cs typeface="Mj_Saadi Bold" panose="00000700000000000000" pitchFamily="2" charset="-78"/>
            </a:endParaRPr>
          </a:p>
          <a:p>
            <a:pPr marL="0" indent="0" algn="ctr">
              <a:buNone/>
            </a:pPr>
            <a:r>
              <a:rPr lang="en-US" sz="4800" dirty="0" smtClean="0">
                <a:cs typeface="Mj_Saadi Bold" panose="00000700000000000000" pitchFamily="2" charset="-78"/>
              </a:rPr>
              <a:t>]</a:t>
            </a:r>
            <a:r>
              <a:rPr lang="fa-IR" dirty="0" smtClean="0">
                <a:cs typeface="Mj_Saadi Bold" panose="00000700000000000000" pitchFamily="2" charset="-78"/>
              </a:rPr>
              <a:t>اتفاقی بودن همراه با قاطعیت</a:t>
            </a:r>
            <a:r>
              <a:rPr lang="en-US" b="1" dirty="0" smtClean="0">
                <a:cs typeface="Mj_Saadi Bold" panose="00000700000000000000" pitchFamily="2" charset="-78"/>
              </a:rPr>
              <a:t>[</a:t>
            </a:r>
            <a:endParaRPr lang="fa-IR" b="1"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25</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000"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نظریه آشوب</a:t>
            </a:r>
            <a:endParaRPr lang="fa-IR" dirty="0">
              <a:solidFill>
                <a:schemeClr val="bg1"/>
              </a:solidFill>
              <a:cs typeface="Mj_Saadi Bold" panose="00000700000000000000" pitchFamily="2" charset="-78"/>
            </a:endParaRPr>
          </a:p>
        </p:txBody>
      </p:sp>
      <p:sp>
        <p:nvSpPr>
          <p:cNvPr id="2" name="TextBox 1"/>
          <p:cNvSpPr txBox="1"/>
          <p:nvPr/>
        </p:nvSpPr>
        <p:spPr>
          <a:xfrm>
            <a:off x="7131418" y="4525157"/>
            <a:ext cx="1547218" cy="369332"/>
          </a:xfrm>
          <a:prstGeom prst="rect">
            <a:avLst/>
          </a:prstGeom>
        </p:spPr>
        <p:style>
          <a:lnRef idx="3">
            <a:schemeClr val="lt1"/>
          </a:lnRef>
          <a:fillRef idx="1">
            <a:schemeClr val="accent1"/>
          </a:fillRef>
          <a:effectRef idx="1">
            <a:schemeClr val="accent1"/>
          </a:effectRef>
          <a:fontRef idx="minor">
            <a:schemeClr val="lt1"/>
          </a:fontRef>
        </p:style>
        <p:txBody>
          <a:bodyPr wrap="none" rtlCol="1">
            <a:spAutoFit/>
          </a:bodyPr>
          <a:lstStyle/>
          <a:p>
            <a:r>
              <a:rPr lang="fa-IR" dirty="0" smtClean="0">
                <a:cs typeface="Mj_Saadi Bold" panose="00000700000000000000" pitchFamily="2" charset="-78"/>
              </a:rPr>
              <a:t>قطعیت: دلایل درونی</a:t>
            </a:r>
            <a:endParaRPr lang="fa-IR" dirty="0">
              <a:cs typeface="Mj_Saadi Bold" panose="00000700000000000000" pitchFamily="2" charset="-78"/>
            </a:endParaRPr>
          </a:p>
        </p:txBody>
      </p:sp>
      <p:sp>
        <p:nvSpPr>
          <p:cNvPr id="4" name="TextBox 3"/>
          <p:cNvSpPr txBox="1"/>
          <p:nvPr/>
        </p:nvSpPr>
        <p:spPr>
          <a:xfrm>
            <a:off x="4993012" y="5029200"/>
            <a:ext cx="3685624" cy="369332"/>
          </a:xfrm>
          <a:prstGeom prst="rect">
            <a:avLst/>
          </a:prstGeom>
        </p:spPr>
        <p:style>
          <a:lnRef idx="3">
            <a:schemeClr val="lt1"/>
          </a:lnRef>
          <a:fillRef idx="1">
            <a:schemeClr val="accent1"/>
          </a:fillRef>
          <a:effectRef idx="1">
            <a:schemeClr val="accent1"/>
          </a:effectRef>
          <a:fontRef idx="minor">
            <a:schemeClr val="lt1"/>
          </a:fontRef>
        </p:style>
        <p:txBody>
          <a:bodyPr wrap="none" rtlCol="1">
            <a:spAutoFit/>
          </a:bodyPr>
          <a:lstStyle/>
          <a:p>
            <a:r>
              <a:rPr lang="fa-IR" dirty="0" smtClean="0">
                <a:cs typeface="Mj_Saadi Bold" panose="00000700000000000000" pitchFamily="2" charset="-78"/>
              </a:rPr>
              <a:t>اتفاقی بودن: رفتار بی نظمی، غیر قابل پیش‌بینی بودن</a:t>
            </a:r>
            <a:endParaRPr lang="fa-IR" dirty="0">
              <a:cs typeface="Mj_Saadi Bold" panose="00000700000000000000" pitchFamily="2" charset="-78"/>
            </a:endParaRPr>
          </a:p>
        </p:txBody>
      </p:sp>
      <p:sp>
        <p:nvSpPr>
          <p:cNvPr id="5" name="TextBox 4"/>
          <p:cNvSpPr txBox="1"/>
          <p:nvPr/>
        </p:nvSpPr>
        <p:spPr>
          <a:xfrm>
            <a:off x="2212675" y="926284"/>
            <a:ext cx="3445175" cy="584775"/>
          </a:xfrm>
          <a:prstGeom prst="rect">
            <a:avLst/>
          </a:prstGeom>
          <a:noFill/>
        </p:spPr>
        <p:txBody>
          <a:bodyPr wrap="none" rtlCol="1">
            <a:spAutoFit/>
          </a:bodyPr>
          <a:lstStyle/>
          <a:p>
            <a:r>
              <a:rPr lang="en-US" sz="3200" dirty="0" smtClean="0">
                <a:latin typeface="Century Gothic" panose="020B0502020202020204" pitchFamily="34" charset="0"/>
              </a:rPr>
              <a:t>|Chaos Theory|</a:t>
            </a:r>
            <a:endParaRPr lang="fa-IR" sz="3200" dirty="0">
              <a:latin typeface="Century Gothic" panose="020B0502020202020204" pitchFamily="34" charset="0"/>
            </a:endParaRPr>
          </a:p>
        </p:txBody>
      </p:sp>
    </p:spTree>
    <p:extLst>
      <p:ext uri="{BB962C8B-B14F-4D97-AF65-F5344CB8AC3E}">
        <p14:creationId xmlns="" xmlns:p14="http://schemas.microsoft.com/office/powerpoint/2010/main" val="39539118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26</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نظریه آشوب</a:t>
            </a:r>
            <a:endParaRPr lang="fa-IR" dirty="0">
              <a:solidFill>
                <a:schemeClr val="bg1"/>
              </a:solidFill>
              <a:cs typeface="Mj_Saadi Bold" panose="00000700000000000000" pitchFamily="2" charset="-78"/>
            </a:endParaRPr>
          </a:p>
        </p:txBody>
      </p:sp>
      <p:graphicFrame>
        <p:nvGraphicFramePr>
          <p:cNvPr id="4" name="Diagram 3"/>
          <p:cNvGraphicFramePr/>
          <p:nvPr>
            <p:extLst>
              <p:ext uri="{D42A27DB-BD31-4B8C-83A1-F6EECF244321}">
                <p14:modId xmlns="" xmlns:p14="http://schemas.microsoft.com/office/powerpoint/2010/main" val="36650732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024648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27</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نظریه آشوب</a:t>
            </a:r>
            <a:endParaRPr lang="fa-IR" dirty="0">
              <a:solidFill>
                <a:schemeClr val="bg1"/>
              </a:solidFill>
              <a:cs typeface="Mj_Saadi Bold" panose="00000700000000000000" pitchFamily="2" charset="-78"/>
            </a:endParaRPr>
          </a:p>
        </p:txBody>
      </p:sp>
      <p:sp>
        <p:nvSpPr>
          <p:cNvPr id="2" name="TextBox 1"/>
          <p:cNvSpPr txBox="1"/>
          <p:nvPr/>
        </p:nvSpPr>
        <p:spPr>
          <a:xfrm>
            <a:off x="1413947" y="571500"/>
            <a:ext cx="9976757" cy="1384995"/>
          </a:xfrm>
          <a:prstGeom prst="rect">
            <a:avLst/>
          </a:prstGeom>
          <a:noFill/>
        </p:spPr>
        <p:txBody>
          <a:bodyPr wrap="square" rtlCol="1">
            <a:spAutoFit/>
          </a:bodyPr>
          <a:lstStyle/>
          <a:p>
            <a:r>
              <a:rPr lang="en-US" sz="2800" dirty="0" smtClean="0">
                <a:cs typeface="Mj_Saadi Bold" panose="00000700000000000000" pitchFamily="2" charset="-78"/>
              </a:rPr>
              <a:t>Chaos</a:t>
            </a:r>
            <a:r>
              <a:rPr lang="fa-IR" sz="2800" dirty="0" smtClean="0">
                <a:cs typeface="Mj_Saadi Bold" panose="00000700000000000000" pitchFamily="2" charset="-78"/>
              </a:rPr>
              <a:t> در لغت به </a:t>
            </a:r>
            <a:r>
              <a:rPr lang="fa-IR" sz="2800" dirty="0">
                <a:cs typeface="Mj_Saadi Bold" panose="00000700000000000000" pitchFamily="2" charset="-78"/>
              </a:rPr>
              <a:t>معنی در هم ریختگی، آشفتگی، بی‌نظمی است و هم ارز کلمه تلاطم </a:t>
            </a:r>
            <a:r>
              <a:rPr lang="fa-IR" sz="2800" dirty="0" smtClean="0">
                <a:cs typeface="Mj_Saadi Bold" panose="00000700000000000000" pitchFamily="2" charset="-78"/>
              </a:rPr>
              <a:t>در </a:t>
            </a:r>
            <a:r>
              <a:rPr lang="fa-IR" sz="2800" dirty="0">
                <a:cs typeface="Mj_Saadi Bold" panose="00000700000000000000" pitchFamily="2" charset="-78"/>
              </a:rPr>
              <a:t>علم مکانیک می باشد. این واژه به معنی فقدان هرگونه ساختار منظم است و در محاورات روزمره به مفهوم سازمان نیافته و ناکاراست و جنبه </a:t>
            </a:r>
            <a:r>
              <a:rPr lang="fa-IR" sz="2800" dirty="0" smtClean="0">
                <a:cs typeface="Mj_Saadi Bold" panose="00000700000000000000" pitchFamily="2" charset="-78"/>
              </a:rPr>
              <a:t>منفی دارد</a:t>
            </a:r>
            <a:r>
              <a:rPr lang="fa-IR" sz="2800" dirty="0">
                <a:cs typeface="Mj_Saadi Bold" panose="00000700000000000000" pitchFamily="2" charset="-78"/>
              </a:rPr>
              <a:t>.</a:t>
            </a:r>
          </a:p>
        </p:txBody>
      </p:sp>
      <p:sp>
        <p:nvSpPr>
          <p:cNvPr id="3" name="TextBox 2"/>
          <p:cNvSpPr txBox="1"/>
          <p:nvPr/>
        </p:nvSpPr>
        <p:spPr>
          <a:xfrm>
            <a:off x="852542" y="3180615"/>
            <a:ext cx="9589580" cy="3108543"/>
          </a:xfrm>
          <a:prstGeom prst="rect">
            <a:avLst/>
          </a:prstGeom>
          <a:noFill/>
        </p:spPr>
        <p:txBody>
          <a:bodyPr wrap="square" rtlCol="1">
            <a:spAutoFit/>
          </a:bodyPr>
          <a:lstStyle/>
          <a:p>
            <a:r>
              <a:rPr lang="fa-IR" sz="2800" dirty="0" smtClean="0">
                <a:cs typeface="Mj_Saadi Bold" panose="00000700000000000000" pitchFamily="2" charset="-78"/>
              </a:rPr>
              <a:t>هیلز:</a:t>
            </a:r>
          </a:p>
          <a:p>
            <a:r>
              <a:rPr lang="fa-IR" sz="2800" dirty="0" smtClean="0">
                <a:cs typeface="Mj_Saadi Bold" panose="00000700000000000000" pitchFamily="2" charset="-78"/>
              </a:rPr>
              <a:t>بی‌نظمی </a:t>
            </a:r>
            <a:r>
              <a:rPr lang="fa-IR" sz="2800" dirty="0">
                <a:cs typeface="Mj_Saadi Bold" panose="00000700000000000000" pitchFamily="2" charset="-78"/>
              </a:rPr>
              <a:t>و آشوب نوعی بی‌نظمی منظم یا نظم در بی‌نظمی است. بی‌نظمی از این رو، که نتایج آن غیر قابل پیش‌بینی است و منظم بدان جهت که از نوعی قطعیت برخوردار است</a:t>
            </a:r>
            <a:r>
              <a:rPr lang="fa-IR" sz="2800" dirty="0" smtClean="0">
                <a:cs typeface="Mj_Saadi Bold" panose="00000700000000000000" pitchFamily="2" charset="-78"/>
              </a:rPr>
              <a:t>.</a:t>
            </a:r>
          </a:p>
          <a:p>
            <a:endParaRPr lang="fa-IR" sz="2800" dirty="0">
              <a:cs typeface="Mj_Saadi Bold" panose="00000700000000000000" pitchFamily="2" charset="-78"/>
            </a:endParaRPr>
          </a:p>
          <a:p>
            <a:r>
              <a:rPr lang="fa-IR" sz="2800" dirty="0" smtClean="0">
                <a:cs typeface="Mj_Saadi Bold" panose="00000700000000000000" pitchFamily="2" charset="-78"/>
              </a:rPr>
              <a:t>آدامز:</a:t>
            </a:r>
            <a:endParaRPr lang="fa-IR" sz="2800" dirty="0">
              <a:cs typeface="Mj_Saadi Bold" panose="00000700000000000000" pitchFamily="2" charset="-78"/>
            </a:endParaRPr>
          </a:p>
          <a:p>
            <a:r>
              <a:rPr lang="fa-IR" sz="2800" dirty="0">
                <a:cs typeface="Mj_Saadi Bold" panose="00000700000000000000" pitchFamily="2" charset="-78"/>
              </a:rPr>
              <a:t>بی نظمی از آشفتگی زندگی زائیده می‌شود در حالیکه از نظم عادت به وجود می‌آید.</a:t>
            </a:r>
          </a:p>
          <a:p>
            <a:endParaRPr lang="fa-IR" sz="2800" dirty="0"/>
          </a:p>
        </p:txBody>
      </p:sp>
      <p:cxnSp>
        <p:nvCxnSpPr>
          <p:cNvPr id="5" name="Straight Connector 4"/>
          <p:cNvCxnSpPr/>
          <p:nvPr/>
        </p:nvCxnSpPr>
        <p:spPr>
          <a:xfrm>
            <a:off x="11119756" y="2833007"/>
            <a:ext cx="0" cy="40320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1867356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28</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نظریه آشوب</a:t>
            </a:r>
            <a:endParaRPr lang="fa-IR" dirty="0">
              <a:solidFill>
                <a:schemeClr val="bg1"/>
              </a:solidFill>
              <a:cs typeface="Mj_Saadi Bold" panose="00000700000000000000" pitchFamily="2" charset="-78"/>
            </a:endParaRPr>
          </a:p>
        </p:txBody>
      </p:sp>
      <p:sp>
        <p:nvSpPr>
          <p:cNvPr id="2" name="TextBox 1"/>
          <p:cNvSpPr txBox="1"/>
          <p:nvPr/>
        </p:nvSpPr>
        <p:spPr>
          <a:xfrm>
            <a:off x="1634383" y="628650"/>
            <a:ext cx="9976757" cy="584775"/>
          </a:xfrm>
          <a:prstGeom prst="rect">
            <a:avLst/>
          </a:prstGeom>
          <a:noFill/>
        </p:spPr>
        <p:txBody>
          <a:bodyPr wrap="square" rtlCol="1">
            <a:spAutoFit/>
          </a:bodyPr>
          <a:lstStyle/>
          <a:p>
            <a:r>
              <a:rPr lang="fa-IR" sz="3200" dirty="0" smtClean="0">
                <a:solidFill>
                  <a:srgbClr val="00B0F0"/>
                </a:solidFill>
                <a:cs typeface="Mj_Titr DF" panose="00000700000000000000" pitchFamily="2" charset="-78"/>
              </a:rPr>
              <a:t>چگونگی شکل‌گیری نظریه آشوب</a:t>
            </a:r>
            <a:endParaRPr lang="fa-IR" sz="3200" dirty="0">
              <a:solidFill>
                <a:srgbClr val="00B0F0"/>
              </a:solidFill>
              <a:cs typeface="Mj_Titr DF" panose="00000700000000000000" pitchFamily="2" charset="-78"/>
            </a:endParaRPr>
          </a:p>
        </p:txBody>
      </p:sp>
      <p:graphicFrame>
        <p:nvGraphicFramePr>
          <p:cNvPr id="4" name="Diagram 3"/>
          <p:cNvGraphicFramePr/>
          <p:nvPr>
            <p:extLst>
              <p:ext uri="{D42A27DB-BD31-4B8C-83A1-F6EECF244321}">
                <p14:modId xmlns="" xmlns:p14="http://schemas.microsoft.com/office/powerpoint/2010/main" val="1803089232"/>
              </p:ext>
            </p:extLst>
          </p:nvPr>
        </p:nvGraphicFramePr>
        <p:xfrm>
          <a:off x="2236107" y="11294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034106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29</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نظریه آشوب</a:t>
            </a:r>
            <a:endParaRPr lang="fa-IR" dirty="0">
              <a:solidFill>
                <a:schemeClr val="bg1"/>
              </a:solidFill>
              <a:cs typeface="Mj_Saadi Bold" panose="00000700000000000000" pitchFamily="2" charset="-78"/>
            </a:endParaRPr>
          </a:p>
        </p:txBody>
      </p:sp>
      <p:sp>
        <p:nvSpPr>
          <p:cNvPr id="2" name="TextBox 1"/>
          <p:cNvSpPr txBox="1"/>
          <p:nvPr/>
        </p:nvSpPr>
        <p:spPr>
          <a:xfrm>
            <a:off x="1413947" y="571500"/>
            <a:ext cx="9976757" cy="523220"/>
          </a:xfrm>
          <a:prstGeom prst="rect">
            <a:avLst/>
          </a:prstGeom>
          <a:noFill/>
        </p:spPr>
        <p:txBody>
          <a:bodyPr wrap="square" rtlCol="1">
            <a:spAutoFit/>
          </a:bodyPr>
          <a:lstStyle/>
          <a:p>
            <a:r>
              <a:rPr lang="fa-IR" sz="2800" dirty="0" smtClean="0">
                <a:solidFill>
                  <a:srgbClr val="00B0F0"/>
                </a:solidFill>
                <a:cs typeface="Mj_Titr DF" panose="00000700000000000000" pitchFamily="2" charset="-78"/>
              </a:rPr>
              <a:t>ویژگی‌های نظریه آشوب</a:t>
            </a:r>
            <a:endParaRPr lang="fa-IR" sz="2800" dirty="0">
              <a:solidFill>
                <a:srgbClr val="00B0F0"/>
              </a:solidFill>
              <a:cs typeface="Mj_Titr DF" panose="00000700000000000000" pitchFamily="2" charset="-78"/>
            </a:endParaRPr>
          </a:p>
        </p:txBody>
      </p:sp>
      <p:graphicFrame>
        <p:nvGraphicFramePr>
          <p:cNvPr id="4" name="Diagram 3"/>
          <p:cNvGraphicFramePr/>
          <p:nvPr>
            <p:extLst>
              <p:ext uri="{D42A27DB-BD31-4B8C-83A1-F6EECF244321}">
                <p14:modId xmlns="" xmlns:p14="http://schemas.microsoft.com/office/powerpoint/2010/main" val="3324194658"/>
              </p:ext>
            </p:extLst>
          </p:nvPr>
        </p:nvGraphicFramePr>
        <p:xfrm>
          <a:off x="326571" y="1094720"/>
          <a:ext cx="11470821" cy="5150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87732" y="1724368"/>
            <a:ext cx="942886" cy="369332"/>
          </a:xfrm>
          <a:prstGeom prst="rect">
            <a:avLst/>
          </a:prstGeom>
          <a:noFill/>
        </p:spPr>
        <p:txBody>
          <a:bodyPr wrap="none" rtlCol="1">
            <a:spAutoFit/>
          </a:bodyPr>
          <a:lstStyle/>
          <a:p>
            <a:r>
              <a:rPr lang="fa-IR" dirty="0" smtClean="0">
                <a:cs typeface="Mj_Saadi Bold" panose="00000700000000000000" pitchFamily="2" charset="-78"/>
              </a:rPr>
              <a:t>اثر پروانه‌ای</a:t>
            </a:r>
            <a:endParaRPr lang="fa-IR" dirty="0">
              <a:cs typeface="Mj_Saadi Bold" panose="00000700000000000000" pitchFamily="2" charset="-78"/>
            </a:endParaRPr>
          </a:p>
        </p:txBody>
      </p:sp>
      <p:sp>
        <p:nvSpPr>
          <p:cNvPr id="10" name="TextBox 9"/>
          <p:cNvSpPr txBox="1"/>
          <p:nvPr/>
        </p:nvSpPr>
        <p:spPr>
          <a:xfrm>
            <a:off x="487732" y="5271903"/>
            <a:ext cx="1000594" cy="369332"/>
          </a:xfrm>
          <a:prstGeom prst="rect">
            <a:avLst/>
          </a:prstGeom>
          <a:noFill/>
        </p:spPr>
        <p:txBody>
          <a:bodyPr wrap="none" rtlCol="1">
            <a:spAutoFit/>
          </a:bodyPr>
          <a:lstStyle/>
          <a:p>
            <a:r>
              <a:rPr lang="fa-IR" dirty="0" smtClean="0">
                <a:cs typeface="Mj_Saadi Bold" panose="00000700000000000000" pitchFamily="2" charset="-78"/>
              </a:rPr>
              <a:t>خودمتشابهی</a:t>
            </a:r>
            <a:endParaRPr lang="fa-IR" dirty="0">
              <a:cs typeface="Mj_Saadi Bold" panose="00000700000000000000" pitchFamily="2" charset="-78"/>
            </a:endParaRPr>
          </a:p>
        </p:txBody>
      </p:sp>
      <p:sp>
        <p:nvSpPr>
          <p:cNvPr id="11" name="TextBox 10"/>
          <p:cNvSpPr txBox="1"/>
          <p:nvPr/>
        </p:nvSpPr>
        <p:spPr>
          <a:xfrm>
            <a:off x="787814" y="4078742"/>
            <a:ext cx="1252266" cy="369332"/>
          </a:xfrm>
          <a:prstGeom prst="rect">
            <a:avLst/>
          </a:prstGeom>
          <a:noFill/>
        </p:spPr>
        <p:txBody>
          <a:bodyPr wrap="none" rtlCol="1">
            <a:spAutoFit/>
          </a:bodyPr>
          <a:lstStyle/>
          <a:p>
            <a:r>
              <a:rPr lang="fa-IR" dirty="0" smtClean="0">
                <a:cs typeface="Mj_Saadi Bold" panose="00000700000000000000" pitchFamily="2" charset="-78"/>
              </a:rPr>
              <a:t>جاذبه‌های غریب</a:t>
            </a:r>
            <a:endParaRPr lang="fa-IR" dirty="0">
              <a:cs typeface="Mj_Saadi Bold" panose="00000700000000000000" pitchFamily="2" charset="-78"/>
            </a:endParaRPr>
          </a:p>
        </p:txBody>
      </p:sp>
      <p:sp>
        <p:nvSpPr>
          <p:cNvPr id="12" name="TextBox 11"/>
          <p:cNvSpPr txBox="1"/>
          <p:nvPr/>
        </p:nvSpPr>
        <p:spPr>
          <a:xfrm>
            <a:off x="919100" y="2898106"/>
            <a:ext cx="1023036" cy="369332"/>
          </a:xfrm>
          <a:prstGeom prst="rect">
            <a:avLst/>
          </a:prstGeom>
          <a:noFill/>
        </p:spPr>
        <p:txBody>
          <a:bodyPr wrap="none" rtlCol="1">
            <a:spAutoFit/>
          </a:bodyPr>
          <a:lstStyle/>
          <a:p>
            <a:r>
              <a:rPr lang="fa-IR" dirty="0" smtClean="0">
                <a:cs typeface="Mj_Saadi Bold" panose="00000700000000000000" pitchFamily="2" charset="-78"/>
              </a:rPr>
              <a:t>سازگاری پویا</a:t>
            </a:r>
            <a:endParaRPr lang="fa-IR" dirty="0">
              <a:cs typeface="Mj_Saadi Bold" panose="00000700000000000000" pitchFamily="2" charset="-78"/>
            </a:endParaRPr>
          </a:p>
        </p:txBody>
      </p:sp>
    </p:spTree>
    <p:extLst>
      <p:ext uri="{BB962C8B-B14F-4D97-AF65-F5344CB8AC3E}">
        <p14:creationId xmlns="" xmlns:p14="http://schemas.microsoft.com/office/powerpoint/2010/main" val="2899640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959" y="1330779"/>
            <a:ext cx="8700406" cy="5017036"/>
          </a:xfrm>
        </p:spPr>
        <p:txBody>
          <a:bodyPr anchor="t"/>
          <a:lstStyle/>
          <a:p>
            <a:pPr marL="0" indent="0">
              <a:buNone/>
            </a:pPr>
            <a:r>
              <a:rPr lang="fa-IR" sz="3200" dirty="0">
                <a:solidFill>
                  <a:srgbClr val="00B0F0"/>
                </a:solidFill>
                <a:cs typeface="Mj_Saadi Bold" panose="00000700000000000000" pitchFamily="2" charset="-78"/>
              </a:rPr>
              <a:t>ابوریحان بیرونی:</a:t>
            </a:r>
          </a:p>
          <a:p>
            <a:pPr marL="0" indent="0">
              <a:buNone/>
            </a:pPr>
            <a:r>
              <a:rPr lang="fa-IR" dirty="0">
                <a:cs typeface="Mj_Saadi Bold" panose="00000700000000000000" pitchFamily="2" charset="-78"/>
              </a:rPr>
              <a:t>هندسه دانستن </a:t>
            </a:r>
            <a:r>
              <a:rPr lang="fa-IR" dirty="0" smtClean="0">
                <a:cs typeface="Mj_Saadi Bold" panose="00000700000000000000" pitchFamily="2" charset="-78"/>
              </a:rPr>
              <a:t>اندازه‌ها </a:t>
            </a:r>
            <a:r>
              <a:rPr lang="fa-IR" dirty="0">
                <a:cs typeface="Mj_Saadi Bold" panose="00000700000000000000" pitchFamily="2" charset="-78"/>
              </a:rPr>
              <a:t>وخاصیت </a:t>
            </a:r>
            <a:r>
              <a:rPr lang="fa-IR" dirty="0" smtClean="0">
                <a:cs typeface="Mj_Saadi Bold" panose="00000700000000000000" pitchFamily="2" charset="-78"/>
              </a:rPr>
              <a:t>صورت‌ها </a:t>
            </a:r>
            <a:r>
              <a:rPr lang="fa-IR" dirty="0">
                <a:cs typeface="Mj_Saadi Bold" panose="00000700000000000000" pitchFamily="2" charset="-78"/>
              </a:rPr>
              <a:t>و </a:t>
            </a:r>
            <a:r>
              <a:rPr lang="fa-IR" dirty="0" smtClean="0">
                <a:cs typeface="Mj_Saadi Bold" panose="00000700000000000000" pitchFamily="2" charset="-78"/>
              </a:rPr>
              <a:t>شکل‌هاست که </a:t>
            </a:r>
            <a:r>
              <a:rPr lang="fa-IR" dirty="0">
                <a:cs typeface="Mj_Saadi Bold" panose="00000700000000000000" pitchFamily="2" charset="-78"/>
              </a:rPr>
              <a:t>اندر </a:t>
            </a:r>
            <a:r>
              <a:rPr lang="fa-IR" dirty="0" smtClean="0">
                <a:cs typeface="Mj_Saadi Bold" panose="00000700000000000000" pitchFamily="2" charset="-78"/>
              </a:rPr>
              <a:t>جسم، </a:t>
            </a:r>
            <a:r>
              <a:rPr lang="fa-IR" dirty="0">
                <a:cs typeface="Mj_Saadi Bold" panose="00000700000000000000" pitchFamily="2" charset="-78"/>
              </a:rPr>
              <a:t>موجود است</a:t>
            </a:r>
            <a:r>
              <a:rPr lang="fa-IR" dirty="0" smtClean="0">
                <a:cs typeface="Mj_Saadi Bold" panose="00000700000000000000" pitchFamily="2" charset="-78"/>
              </a:rPr>
              <a:t>.</a:t>
            </a:r>
          </a:p>
          <a:p>
            <a:pPr marL="0" indent="0">
              <a:buNone/>
            </a:pPr>
            <a:endParaRPr lang="fa-IR" dirty="0">
              <a:cs typeface="Mj_Saadi Bold" panose="00000700000000000000" pitchFamily="2" charset="-78"/>
            </a:endParaRPr>
          </a:p>
          <a:p>
            <a:pPr marL="0" indent="0">
              <a:buNone/>
            </a:pPr>
            <a:endParaRPr lang="fa-IR" dirty="0" smtClean="0">
              <a:cs typeface="Mj_Saadi Bold" panose="00000700000000000000" pitchFamily="2" charset="-78"/>
            </a:endParaRPr>
          </a:p>
          <a:p>
            <a:pPr marL="0" indent="0">
              <a:buNone/>
            </a:pPr>
            <a:endParaRPr lang="fa-IR" dirty="0">
              <a:cs typeface="Mj_Saadi Bold" panose="00000700000000000000" pitchFamily="2" charset="-78"/>
            </a:endParaRPr>
          </a:p>
          <a:p>
            <a:pPr marL="0" indent="0">
              <a:buNone/>
            </a:pPr>
            <a:endParaRPr lang="fa-IR" dirty="0" smtClean="0">
              <a:cs typeface="Mj_Saadi Bold" panose="00000700000000000000" pitchFamily="2" charset="-78"/>
            </a:endParaRPr>
          </a:p>
          <a:p>
            <a:pPr marL="0" indent="0">
              <a:buNone/>
            </a:pPr>
            <a:r>
              <a:rPr lang="fa-IR" sz="3200" dirty="0">
                <a:solidFill>
                  <a:srgbClr val="00B0F0"/>
                </a:solidFill>
                <a:cs typeface="Mj_Saadi Bold" panose="00000700000000000000" pitchFamily="2" charset="-78"/>
              </a:rPr>
              <a:t>ابن سینا:</a:t>
            </a:r>
          </a:p>
          <a:p>
            <a:pPr marL="0" indent="0">
              <a:buNone/>
            </a:pPr>
            <a:r>
              <a:rPr lang="fa-IR" dirty="0" smtClean="0">
                <a:cs typeface="Mj_Saadi Bold" panose="00000700000000000000" pitchFamily="2" charset="-78"/>
              </a:rPr>
              <a:t>هندسه تجریدی ذهنیست، که ماهیتاً </a:t>
            </a:r>
            <a:r>
              <a:rPr lang="fa-IR" dirty="0">
                <a:cs typeface="Mj_Saadi Bold" panose="00000700000000000000" pitchFamily="2" charset="-78"/>
              </a:rPr>
              <a:t>مقید به عالم ماده است.</a:t>
            </a:r>
          </a:p>
          <a:p>
            <a:pPr marL="0" indent="0">
              <a:buNone/>
            </a:pPr>
            <a:endParaRPr lang="fa-IR"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944005"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مقدمه</a:t>
            </a:r>
            <a:endParaRPr lang="fa-IR" dirty="0">
              <a:solidFill>
                <a:schemeClr val="bg1"/>
              </a:solidFill>
              <a:cs typeface="Mj_Saadi Bold" panose="00000700000000000000" pitchFamily="2" charset="-78"/>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90365" y="3608810"/>
            <a:ext cx="1990045" cy="2494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clrChange>
              <a:clrFrom>
                <a:srgbClr val="260F09"/>
              </a:clrFrom>
              <a:clrTo>
                <a:srgbClr val="260F09">
                  <a:alpha val="0"/>
                </a:srgbClr>
              </a:clrTo>
            </a:clrChange>
            <a:grayscl/>
            <a:extLst>
              <a:ext uri="{BEBA8EAE-BF5A-486C-A8C5-ECC9F3942E4B}">
                <a14:imgProps xmlns="" xmlns:a14="http://schemas.microsoft.com/office/drawing/2010/main">
                  <a14:imgLayer r:embed="rId5">
                    <a14:imgEffect>
                      <a14:backgroundRemoval t="3061" b="100000" l="1887" r="100000"/>
                    </a14:imgEffect>
                  </a14:imgLayer>
                </a14:imgProps>
              </a:ext>
              <a:ext uri="{28A0092B-C50C-407E-A947-70E740481C1C}">
                <a14:useLocalDpi xmlns="" xmlns:a14="http://schemas.microsoft.com/office/drawing/2010/main" val="0"/>
              </a:ext>
            </a:extLst>
          </a:blip>
          <a:stretch>
            <a:fillRect/>
          </a:stretch>
        </p:blipFill>
        <p:spPr>
          <a:xfrm>
            <a:off x="10177336" y="800101"/>
            <a:ext cx="1616103" cy="1991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259206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76993" y="1450975"/>
            <a:ext cx="10515600" cy="1325563"/>
          </a:xfrm>
        </p:spPr>
        <p:txBody>
          <a:bodyPr>
            <a:normAutofit/>
          </a:bodyPr>
          <a:lstStyle/>
          <a:p>
            <a:r>
              <a:rPr lang="fa-IR" sz="7200" dirty="0" smtClean="0">
                <a:solidFill>
                  <a:srgbClr val="00B0F0"/>
                </a:solidFill>
                <a:cs typeface="Mj_Titr DF" panose="00000700000000000000" pitchFamily="2" charset="-78"/>
              </a:rPr>
              <a:t>فراکتال و معماری</a:t>
            </a:r>
            <a:endParaRPr lang="fa-IR" sz="7200" dirty="0">
              <a:solidFill>
                <a:srgbClr val="00B0F0"/>
              </a:solidFill>
              <a:cs typeface="Mj_Titr DF" panose="00000700000000000000" pitchFamily="2" charset="-78"/>
            </a:endParaRPr>
          </a:p>
        </p:txBody>
      </p:sp>
      <p:sp>
        <p:nvSpPr>
          <p:cNvPr id="10" name="Content Placeholder 2"/>
          <p:cNvSpPr>
            <a:spLocks noGrp="1"/>
          </p:cNvSpPr>
          <p:nvPr>
            <p:ph idx="1"/>
          </p:nvPr>
        </p:nvSpPr>
        <p:spPr>
          <a:xfrm>
            <a:off x="1" y="2963636"/>
            <a:ext cx="12192000" cy="1836964"/>
          </a:xfrm>
        </p:spPr>
        <p:style>
          <a:lnRef idx="3">
            <a:schemeClr val="lt1"/>
          </a:lnRef>
          <a:fillRef idx="1">
            <a:schemeClr val="accent3"/>
          </a:fillRef>
          <a:effectRef idx="1">
            <a:schemeClr val="accent3"/>
          </a:effectRef>
          <a:fontRef idx="minor">
            <a:schemeClr val="lt1"/>
          </a:fontRef>
        </p:style>
        <p:txBody>
          <a:bodyPr anchor="ctr"/>
          <a:lstStyle/>
          <a:p>
            <a:pPr marL="0" indent="0" algn="ctr">
              <a:buNone/>
            </a:pPr>
            <a:r>
              <a:rPr lang="fa-IR" dirty="0" smtClean="0">
                <a:latin typeface="IranNastaliq" panose="02020505000000020003" pitchFamily="18" charset="0"/>
                <a:cs typeface="Mj_Newspaper" panose="00000400000000000000" pitchFamily="2" charset="-78"/>
              </a:rPr>
              <a:t>بررسی آثار فراکتال در دوره‌های مختلف</a:t>
            </a:r>
          </a:p>
          <a:p>
            <a:pPr marL="0" indent="0" algn="ctr">
              <a:buNone/>
            </a:pPr>
            <a:r>
              <a:rPr lang="fa-IR" dirty="0" smtClean="0">
                <a:latin typeface="IranNastaliq" panose="02020505000000020003" pitchFamily="18" charset="0"/>
                <a:cs typeface="Mj_Newspaper" panose="00000400000000000000" pitchFamily="2" charset="-78"/>
              </a:rPr>
              <a:t>فراکتال و نقاشی</a:t>
            </a:r>
          </a:p>
          <a:p>
            <a:pPr marL="0" indent="0" algn="ctr">
              <a:buNone/>
            </a:pPr>
            <a:r>
              <a:rPr lang="fa-IR" dirty="0" smtClean="0">
                <a:latin typeface="IranNastaliq" panose="02020505000000020003" pitchFamily="18" charset="0"/>
                <a:cs typeface="Mj_Newspaper" panose="00000400000000000000" pitchFamily="2" charset="-78"/>
              </a:rPr>
              <a:t>فراکتال و مجسمه سازی</a:t>
            </a:r>
          </a:p>
        </p:txBody>
      </p:sp>
      <p:cxnSp>
        <p:nvCxnSpPr>
          <p:cNvPr id="5" name="Straight Connector 4"/>
          <p:cNvCxnSpPr/>
          <p:nvPr/>
        </p:nvCxnSpPr>
        <p:spPr>
          <a:xfrm>
            <a:off x="11492593" y="0"/>
            <a:ext cx="0" cy="2963636"/>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0948756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31</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Titr DF" panose="00000700000000000000" pitchFamily="2" charset="-78"/>
              </a:rPr>
              <a:t>تاریخچه نظریه آشوب</a:t>
            </a:r>
            <a:endParaRPr lang="fa-IR" dirty="0">
              <a:solidFill>
                <a:schemeClr val="bg1"/>
              </a:solidFill>
              <a:cs typeface="Mj_Titr DF" panose="00000700000000000000" pitchFamily="2" charset="-78"/>
            </a:endParaRPr>
          </a:p>
        </p:txBody>
      </p:sp>
      <p:sp>
        <p:nvSpPr>
          <p:cNvPr id="4" name="TextBox 3"/>
          <p:cNvSpPr txBox="1"/>
          <p:nvPr/>
        </p:nvSpPr>
        <p:spPr>
          <a:xfrm>
            <a:off x="1413947" y="587828"/>
            <a:ext cx="9880864" cy="1569660"/>
          </a:xfrm>
          <a:prstGeom prst="rect">
            <a:avLst/>
          </a:prstGeom>
          <a:noFill/>
        </p:spPr>
        <p:txBody>
          <a:bodyPr wrap="square" rtlCol="1">
            <a:spAutoFit/>
          </a:bodyPr>
          <a:lstStyle/>
          <a:p>
            <a:r>
              <a:rPr lang="fa-IR" sz="2400" dirty="0">
                <a:cs typeface="Mj_Saadi Bold" panose="00000700000000000000" pitchFamily="2" charset="-78"/>
              </a:rPr>
              <a:t>خصوصیت فراکتالی یک ترکیب معماری در تسلسل جالب جزئیات است. این تسلسل برای حفظ جذابیت معماری لازم است. هنگامی که شخص به یک ساختمان نزدیک و سپس به آن وارد می شود همیشه باید مقیاس کوچکتر دیگری همراه با جزئیات جذاب وجود داشته باشد تا معنای کلی ترکیب را بیان کند که این  یک ایده فراکتال است.</a:t>
            </a:r>
          </a:p>
        </p:txBody>
      </p:sp>
      <p:cxnSp>
        <p:nvCxnSpPr>
          <p:cNvPr id="3" name="Straight Connector 2"/>
          <p:cNvCxnSpPr/>
          <p:nvPr/>
        </p:nvCxnSpPr>
        <p:spPr>
          <a:xfrm flipV="1">
            <a:off x="401783" y="2530929"/>
            <a:ext cx="1179021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9673" y="2613499"/>
            <a:ext cx="2968505" cy="3357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13732" y="2686115"/>
            <a:ext cx="2183159" cy="3212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13064" y="2613499"/>
            <a:ext cx="5152546" cy="383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14063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32</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sp>
        <p:nvSpPr>
          <p:cNvPr id="4" name="TextBox 3"/>
          <p:cNvSpPr txBox="1"/>
          <p:nvPr/>
        </p:nvSpPr>
        <p:spPr>
          <a:xfrm>
            <a:off x="9420299" y="440872"/>
            <a:ext cx="2140330" cy="461665"/>
          </a:xfrm>
          <a:prstGeom prst="rect">
            <a:avLst/>
          </a:prstGeom>
          <a:solidFill>
            <a:srgbClr val="00B0F0"/>
          </a:solidFill>
          <a:ln>
            <a:solidFill>
              <a:srgbClr val="00B0F0"/>
            </a:solidFill>
          </a:ln>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دوره کلاسیک - آفریقا</a:t>
            </a:r>
            <a:endParaRPr lang="fa-IR" sz="2400" dirty="0">
              <a:cs typeface="Mj_Saadi Bold" panose="00000700000000000000" pitchFamily="2" charset="-78"/>
            </a:endParaRPr>
          </a:p>
        </p:txBody>
      </p:sp>
      <p:sp>
        <p:nvSpPr>
          <p:cNvPr id="13" name="TextBox 12"/>
          <p:cNvSpPr txBox="1"/>
          <p:nvPr/>
        </p:nvSpPr>
        <p:spPr>
          <a:xfrm>
            <a:off x="8985902" y="1054987"/>
            <a:ext cx="2502609" cy="369332"/>
          </a:xfrm>
          <a:prstGeom prst="rect">
            <a:avLst/>
          </a:prstGeom>
          <a:noFill/>
        </p:spPr>
        <p:txBody>
          <a:bodyPr wrap="none" rtlCol="1">
            <a:spAutoFit/>
          </a:bodyPr>
          <a:lstStyle/>
          <a:p>
            <a:r>
              <a:rPr lang="fa-IR" dirty="0" smtClean="0">
                <a:cs typeface="Mj_Saadi Bold" panose="00000700000000000000" pitchFamily="2" charset="-78"/>
              </a:rPr>
              <a:t>ساختمانهای یائیلایی – جنوب زامبیا</a:t>
            </a:r>
            <a:endParaRPr lang="fa-IR" dirty="0">
              <a:cs typeface="Mj_Saadi Bold"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62354" y="1424319"/>
            <a:ext cx="4555154" cy="5151664"/>
          </a:xfrm>
          <a:prstGeom prst="rect">
            <a:avLst/>
          </a:prstGeom>
        </p:spPr>
      </p:pic>
    </p:spTree>
    <p:extLst>
      <p:ext uri="{BB962C8B-B14F-4D97-AF65-F5344CB8AC3E}">
        <p14:creationId xmlns="" xmlns:p14="http://schemas.microsoft.com/office/powerpoint/2010/main" val="27177298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33</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sp>
        <p:nvSpPr>
          <p:cNvPr id="4" name="TextBox 3"/>
          <p:cNvSpPr txBox="1"/>
          <p:nvPr/>
        </p:nvSpPr>
        <p:spPr>
          <a:xfrm>
            <a:off x="9420299" y="440872"/>
            <a:ext cx="2140330" cy="461665"/>
          </a:xfrm>
          <a:prstGeom prst="rect">
            <a:avLst/>
          </a:prstGeom>
          <a:solidFill>
            <a:srgbClr val="00B0F0"/>
          </a:solidFill>
          <a:ln>
            <a:solidFill>
              <a:srgbClr val="00B0F0"/>
            </a:solidFill>
          </a:ln>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دوره کلاسیک - آفریقا</a:t>
            </a:r>
            <a:endParaRPr lang="fa-IR" sz="2400" dirty="0">
              <a:cs typeface="Mj_Saadi Bold" panose="00000700000000000000" pitchFamily="2" charset="-78"/>
            </a:endParaRPr>
          </a:p>
        </p:txBody>
      </p:sp>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4158" y="902538"/>
            <a:ext cx="5331278" cy="3446483"/>
          </a:xfrm>
          <a:prstGeom prst="rect">
            <a:avLst/>
          </a:prstGeom>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02261" y="2315433"/>
            <a:ext cx="4286250" cy="4067175"/>
          </a:xfrm>
          <a:prstGeom prst="rect">
            <a:avLst/>
          </a:prstGeom>
        </p:spPr>
      </p:pic>
      <p:sp>
        <p:nvSpPr>
          <p:cNvPr id="13" name="TextBox 12"/>
          <p:cNvSpPr txBox="1"/>
          <p:nvPr/>
        </p:nvSpPr>
        <p:spPr>
          <a:xfrm>
            <a:off x="9615883" y="1054987"/>
            <a:ext cx="1872628" cy="369332"/>
          </a:xfrm>
          <a:prstGeom prst="rect">
            <a:avLst/>
          </a:prstGeom>
          <a:noFill/>
        </p:spPr>
        <p:txBody>
          <a:bodyPr wrap="none" rtlCol="1">
            <a:spAutoFit/>
          </a:bodyPr>
          <a:lstStyle/>
          <a:p>
            <a:r>
              <a:rPr lang="fa-IR" dirty="0" smtClean="0">
                <a:cs typeface="Mj_Saadi Bold" panose="00000700000000000000" pitchFamily="2" charset="-78"/>
              </a:rPr>
              <a:t>روستای </a:t>
            </a:r>
            <a:r>
              <a:rPr lang="en-US" dirty="0" smtClean="0">
                <a:cs typeface="Mj_Saadi Bold" panose="00000700000000000000" pitchFamily="2" charset="-78"/>
              </a:rPr>
              <a:t>Ba-</a:t>
            </a:r>
            <a:r>
              <a:rPr lang="en-US" dirty="0" err="1" smtClean="0">
                <a:cs typeface="Mj_Saadi Bold" panose="00000700000000000000" pitchFamily="2" charset="-78"/>
              </a:rPr>
              <a:t>Ila</a:t>
            </a:r>
            <a:r>
              <a:rPr lang="fa-IR" b="1" dirty="0">
                <a:cs typeface="Mj_Saadi Bold" panose="00000700000000000000" pitchFamily="2" charset="-78"/>
              </a:rPr>
              <a:t> </a:t>
            </a:r>
            <a:r>
              <a:rPr lang="fa-IR" b="1" dirty="0" smtClean="0">
                <a:cs typeface="Mj_Saadi Bold" panose="00000700000000000000" pitchFamily="2" charset="-78"/>
              </a:rPr>
              <a:t>- آفریقا</a:t>
            </a:r>
            <a:endParaRPr lang="fa-IR" dirty="0">
              <a:cs typeface="Mj_Saadi Bold" panose="00000700000000000000" pitchFamily="2" charset="-78"/>
            </a:endParaRPr>
          </a:p>
        </p:txBody>
      </p:sp>
    </p:spTree>
    <p:extLst>
      <p:ext uri="{BB962C8B-B14F-4D97-AF65-F5344CB8AC3E}">
        <p14:creationId xmlns="" xmlns:p14="http://schemas.microsoft.com/office/powerpoint/2010/main" val="16253913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34</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sp>
        <p:nvSpPr>
          <p:cNvPr id="4" name="TextBox 3"/>
          <p:cNvSpPr txBox="1"/>
          <p:nvPr/>
        </p:nvSpPr>
        <p:spPr>
          <a:xfrm>
            <a:off x="9420299" y="440872"/>
            <a:ext cx="2140330" cy="461665"/>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none" rtlCol="1">
            <a:spAutoFit/>
          </a:bodyPr>
          <a:lstStyle/>
          <a:p>
            <a:r>
              <a:rPr lang="fa-IR" sz="2400" dirty="0" smtClean="0">
                <a:cs typeface="Mj_Saadi Bold" panose="00000700000000000000" pitchFamily="2" charset="-78"/>
              </a:rPr>
              <a:t>دوره کلاسیک - آفریقا</a:t>
            </a:r>
            <a:endParaRPr lang="fa-IR" sz="2400" dirty="0">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71122" y="902537"/>
            <a:ext cx="3864611" cy="5057392"/>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300332" y="1411933"/>
            <a:ext cx="3448050" cy="4038600"/>
          </a:xfrm>
          <a:prstGeom prst="rect">
            <a:avLst/>
          </a:prstGeom>
        </p:spPr>
      </p:pic>
    </p:spTree>
    <p:extLst>
      <p:ext uri="{BB962C8B-B14F-4D97-AF65-F5344CB8AC3E}">
        <p14:creationId xmlns="" xmlns:p14="http://schemas.microsoft.com/office/powerpoint/2010/main" val="26545964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35</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sp>
        <p:nvSpPr>
          <p:cNvPr id="4" name="TextBox 3"/>
          <p:cNvSpPr txBox="1"/>
          <p:nvPr/>
        </p:nvSpPr>
        <p:spPr>
          <a:xfrm>
            <a:off x="9420299" y="440872"/>
            <a:ext cx="2140330" cy="461665"/>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none" rtlCol="1">
            <a:spAutoFit/>
          </a:bodyPr>
          <a:lstStyle/>
          <a:p>
            <a:r>
              <a:rPr lang="fa-IR" sz="2400" dirty="0" smtClean="0">
                <a:cs typeface="Mj_Saadi Bold" panose="00000700000000000000" pitchFamily="2" charset="-78"/>
              </a:rPr>
              <a:t>دوره کلاسیک - آفریقا</a:t>
            </a:r>
            <a:endParaRPr lang="fa-IR" sz="2400" dirty="0">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7737" y="1457708"/>
            <a:ext cx="4493506" cy="4306277"/>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96476" y="2604406"/>
            <a:ext cx="6300546" cy="1967593"/>
          </a:xfrm>
          <a:prstGeom prst="rect">
            <a:avLst/>
          </a:prstGeom>
        </p:spPr>
      </p:pic>
    </p:spTree>
    <p:extLst>
      <p:ext uri="{BB962C8B-B14F-4D97-AF65-F5344CB8AC3E}">
        <p14:creationId xmlns="" xmlns:p14="http://schemas.microsoft.com/office/powerpoint/2010/main" val="3471635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36</a:t>
            </a:fld>
            <a:endParaRPr lang="fa-IR" dirty="0">
              <a:solidFill>
                <a:schemeClr val="bg1"/>
              </a:solidFill>
              <a:cs typeface="Mj_Titr DF" panose="00000700000000000000" pitchFamily="2" charset="-78"/>
            </a:endParaRPr>
          </a:p>
        </p:txBody>
      </p:sp>
      <p:sp>
        <p:nvSpPr>
          <p:cNvPr id="4" name="TextBox 3"/>
          <p:cNvSpPr txBox="1"/>
          <p:nvPr/>
        </p:nvSpPr>
        <p:spPr>
          <a:xfrm>
            <a:off x="9559463" y="400050"/>
            <a:ext cx="1984838" cy="461665"/>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none" rtlCol="1">
            <a:spAutoFit/>
          </a:bodyPr>
          <a:lstStyle/>
          <a:p>
            <a:r>
              <a:rPr lang="fa-IR" sz="2400" dirty="0" smtClean="0">
                <a:cs typeface="Mj_Saadi Bold" panose="00000700000000000000" pitchFamily="2" charset="-78"/>
              </a:rPr>
              <a:t>دوره کلاسیک - هند</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41321" y="1001085"/>
            <a:ext cx="4669971" cy="5691526"/>
          </a:xfrm>
          <a:prstGeom prst="rect">
            <a:avLst/>
          </a:prstGeom>
        </p:spPr>
      </p:pic>
    </p:spTree>
    <p:extLst>
      <p:ext uri="{BB962C8B-B14F-4D97-AF65-F5344CB8AC3E}">
        <p14:creationId xmlns="" xmlns:p14="http://schemas.microsoft.com/office/powerpoint/2010/main" val="40228049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37</a:t>
            </a:fld>
            <a:endParaRPr lang="fa-IR" dirty="0">
              <a:solidFill>
                <a:schemeClr val="bg1"/>
              </a:solidFill>
              <a:cs typeface="Mj_Titr DF" panose="00000700000000000000" pitchFamily="2" charset="-78"/>
            </a:endParaRPr>
          </a:p>
        </p:txBody>
      </p:sp>
      <p:sp>
        <p:nvSpPr>
          <p:cNvPr id="4" name="TextBox 3"/>
          <p:cNvSpPr txBox="1"/>
          <p:nvPr/>
        </p:nvSpPr>
        <p:spPr>
          <a:xfrm>
            <a:off x="9559462" y="367393"/>
            <a:ext cx="1984839"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دوره کلاسیک - هند</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44798" y="853746"/>
            <a:ext cx="2862005" cy="5576207"/>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90969" y="1332820"/>
            <a:ext cx="2758848" cy="4819674"/>
          </a:xfrm>
          <a:prstGeom prst="rect">
            <a:avLst/>
          </a:prstGeom>
        </p:spPr>
      </p:pic>
    </p:spTree>
    <p:extLst>
      <p:ext uri="{BB962C8B-B14F-4D97-AF65-F5344CB8AC3E}">
        <p14:creationId xmlns="" xmlns:p14="http://schemas.microsoft.com/office/powerpoint/2010/main" val="42614986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38</a:t>
            </a:fld>
            <a:endParaRPr lang="fa-IR" dirty="0">
              <a:solidFill>
                <a:schemeClr val="bg1"/>
              </a:solidFill>
              <a:cs typeface="Mj_Titr DF" panose="00000700000000000000" pitchFamily="2" charset="-78"/>
            </a:endParaRPr>
          </a:p>
        </p:txBody>
      </p:sp>
      <p:sp>
        <p:nvSpPr>
          <p:cNvPr id="4" name="TextBox 3"/>
          <p:cNvSpPr txBox="1"/>
          <p:nvPr/>
        </p:nvSpPr>
        <p:spPr>
          <a:xfrm>
            <a:off x="9549844" y="367393"/>
            <a:ext cx="1994457"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دوره کلاسیک - اروپا</a:t>
            </a:r>
            <a:endParaRPr lang="fa-IR" sz="2400" dirty="0">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18506" y="915330"/>
            <a:ext cx="3531054" cy="4717488"/>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22291" y="915330"/>
            <a:ext cx="7048579" cy="4717488"/>
          </a:xfrm>
          <a:prstGeom prst="rect">
            <a:avLst/>
          </a:prstGeom>
        </p:spPr>
      </p:pic>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spTree>
    <p:extLst>
      <p:ext uri="{BB962C8B-B14F-4D97-AF65-F5344CB8AC3E}">
        <p14:creationId xmlns="" xmlns:p14="http://schemas.microsoft.com/office/powerpoint/2010/main" val="8207986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39</a:t>
            </a:fld>
            <a:endParaRPr lang="fa-IR" dirty="0">
              <a:solidFill>
                <a:schemeClr val="bg1"/>
              </a:solidFill>
              <a:cs typeface="Mj_Titr DF" panose="00000700000000000000" pitchFamily="2" charset="-78"/>
            </a:endParaRPr>
          </a:p>
        </p:txBody>
      </p:sp>
      <p:sp>
        <p:nvSpPr>
          <p:cNvPr id="4" name="TextBox 3"/>
          <p:cNvSpPr txBox="1"/>
          <p:nvPr/>
        </p:nvSpPr>
        <p:spPr>
          <a:xfrm>
            <a:off x="9549844" y="367393"/>
            <a:ext cx="1994457"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دوره کلاسیک - اروپا</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کلاسیک</a:t>
            </a:r>
            <a:endParaRPr lang="fa-IR" dirty="0">
              <a:solidFill>
                <a:schemeClr val="bg1"/>
              </a:solidFill>
              <a:cs typeface="Mj_Saadi Bold" panose="00000700000000000000" pitchFamily="2" charset="-78"/>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20735" y="1118508"/>
            <a:ext cx="7094220" cy="4750594"/>
          </a:xfrm>
          <a:prstGeom prst="rect">
            <a:avLst/>
          </a:prstGeom>
        </p:spPr>
      </p:pic>
    </p:spTree>
    <p:extLst>
      <p:ext uri="{BB962C8B-B14F-4D97-AF65-F5344CB8AC3E}">
        <p14:creationId xmlns="" xmlns:p14="http://schemas.microsoft.com/office/powerpoint/2010/main" val="38081189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944005"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مقدمه</a:t>
            </a:r>
            <a:endParaRPr lang="fa-IR" dirty="0">
              <a:solidFill>
                <a:schemeClr val="bg1"/>
              </a:solidFill>
              <a:cs typeface="Mj_Saadi Bold" panose="00000700000000000000" pitchFamily="2" charset="-78"/>
            </a:endParaRPr>
          </a:p>
        </p:txBody>
      </p:sp>
      <p:sp>
        <p:nvSpPr>
          <p:cNvPr id="5" name="TextBox 4"/>
          <p:cNvSpPr txBox="1"/>
          <p:nvPr/>
        </p:nvSpPr>
        <p:spPr>
          <a:xfrm>
            <a:off x="8931729" y="1461407"/>
            <a:ext cx="3260270" cy="584775"/>
          </a:xfrm>
          <a:prstGeom prst="rect">
            <a:avLst/>
          </a:prstGeom>
          <a:solidFill>
            <a:srgbClr val="00B0F0"/>
          </a:solidFill>
          <a:ln>
            <a:solidFill>
              <a:schemeClr val="bg1"/>
            </a:solidFill>
          </a:ln>
        </p:spPr>
        <p:style>
          <a:lnRef idx="3">
            <a:schemeClr val="lt1"/>
          </a:lnRef>
          <a:fillRef idx="1">
            <a:schemeClr val="accent5"/>
          </a:fillRef>
          <a:effectRef idx="1">
            <a:schemeClr val="accent5"/>
          </a:effectRef>
          <a:fontRef idx="minor">
            <a:schemeClr val="lt1"/>
          </a:fontRef>
        </p:style>
        <p:txBody>
          <a:bodyPr wrap="square" rtlCol="1" anchor="ctr">
            <a:spAutoFit/>
          </a:bodyPr>
          <a:lstStyle/>
          <a:p>
            <a:pPr algn="ctr"/>
            <a:r>
              <a:rPr lang="fa-IR" sz="3200" dirty="0" smtClean="0">
                <a:cs typeface="Mj_Faraz" panose="00000700000000000000" pitchFamily="2" charset="-78"/>
              </a:rPr>
              <a:t>پیدایش فراکتال</a:t>
            </a:r>
            <a:endParaRPr lang="fa-IR" sz="3200" dirty="0">
              <a:cs typeface="Mj_Faraz" panose="00000700000000000000" pitchFamily="2" charset="-78"/>
            </a:endParaRPr>
          </a:p>
        </p:txBody>
      </p:sp>
      <p:sp>
        <p:nvSpPr>
          <p:cNvPr id="9" name="TextBox 8"/>
          <p:cNvSpPr txBox="1"/>
          <p:nvPr/>
        </p:nvSpPr>
        <p:spPr>
          <a:xfrm>
            <a:off x="8931730" y="3132364"/>
            <a:ext cx="3260269"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1" anchor="ctr">
            <a:spAutoFit/>
          </a:bodyPr>
          <a:lstStyle/>
          <a:p>
            <a:pPr algn="ctr"/>
            <a:r>
              <a:rPr lang="fa-IR" sz="3200" dirty="0" smtClean="0">
                <a:cs typeface="Mj_Faraz" panose="00000700000000000000" pitchFamily="2" charset="-78"/>
              </a:rPr>
              <a:t>نظریه‌ی آشوب</a:t>
            </a:r>
            <a:endParaRPr lang="fa-IR" sz="3200" dirty="0">
              <a:cs typeface="Mj_Faraz" panose="00000700000000000000" pitchFamily="2" charset="-78"/>
            </a:endParaRPr>
          </a:p>
        </p:txBody>
      </p:sp>
      <p:sp>
        <p:nvSpPr>
          <p:cNvPr id="10" name="TextBox 9"/>
          <p:cNvSpPr txBox="1"/>
          <p:nvPr/>
        </p:nvSpPr>
        <p:spPr>
          <a:xfrm>
            <a:off x="8931731" y="4803321"/>
            <a:ext cx="3322862"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1" anchor="ctr">
            <a:spAutoFit/>
          </a:bodyPr>
          <a:lstStyle/>
          <a:p>
            <a:pPr algn="ctr"/>
            <a:r>
              <a:rPr lang="fa-IR" sz="3200" dirty="0" smtClean="0">
                <a:cs typeface="Mj_Faraz" panose="00000700000000000000" pitchFamily="2" charset="-78"/>
              </a:rPr>
              <a:t>فراکتال‌ و معماری</a:t>
            </a:r>
            <a:endParaRPr lang="fa-IR" sz="3200" dirty="0">
              <a:cs typeface="Mj_Faraz" panose="00000700000000000000" pitchFamily="2" charset="-78"/>
            </a:endParaRPr>
          </a:p>
        </p:txBody>
      </p:sp>
      <p:sp>
        <p:nvSpPr>
          <p:cNvPr id="11" name="Content Placeholder 2"/>
          <p:cNvSpPr>
            <a:spLocks noGrp="1"/>
          </p:cNvSpPr>
          <p:nvPr>
            <p:ph idx="1"/>
          </p:nvPr>
        </p:nvSpPr>
        <p:spPr>
          <a:xfrm>
            <a:off x="1417864" y="2046182"/>
            <a:ext cx="10774136" cy="1086182"/>
          </a:xfrm>
          <a:solidFill>
            <a:schemeClr val="bg1"/>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a:noAutofit/>
          </a:bodyPr>
          <a:lstStyle/>
          <a:p>
            <a:pPr marL="0" indent="0" algn="ctr">
              <a:buNone/>
            </a:pPr>
            <a:r>
              <a:rPr lang="fa-IR" sz="1800" dirty="0" smtClean="0">
                <a:solidFill>
                  <a:schemeClr val="tx1"/>
                </a:solidFill>
                <a:latin typeface="IranNastaliq" panose="02020505000000020003" pitchFamily="18" charset="0"/>
                <a:cs typeface="Mj_Faraz" panose="00000700000000000000" pitchFamily="2" charset="-78"/>
              </a:rPr>
              <a:t>تاریخچه واژه فراکتال</a:t>
            </a:r>
          </a:p>
          <a:p>
            <a:pPr marL="0" indent="0" algn="ctr">
              <a:buNone/>
            </a:pPr>
            <a:r>
              <a:rPr lang="fa-IR" sz="1800" dirty="0" smtClean="0">
                <a:solidFill>
                  <a:schemeClr val="tx1"/>
                </a:solidFill>
                <a:latin typeface="IranNastaliq" panose="02020505000000020003" pitchFamily="18" charset="0"/>
                <a:cs typeface="Mj_Faraz" panose="00000700000000000000" pitchFamily="2" charset="-78"/>
              </a:rPr>
              <a:t>هندسه فراکتال</a:t>
            </a:r>
          </a:p>
          <a:p>
            <a:pPr marL="0" indent="0" algn="ctr">
              <a:buNone/>
            </a:pPr>
            <a:r>
              <a:rPr lang="fa-IR" sz="1800" dirty="0" smtClean="0">
                <a:solidFill>
                  <a:schemeClr val="tx1"/>
                </a:solidFill>
                <a:latin typeface="IranNastaliq" panose="02020505000000020003" pitchFamily="18" charset="0"/>
                <a:cs typeface="Mj_Faraz" panose="00000700000000000000" pitchFamily="2" charset="-78"/>
              </a:rPr>
              <a:t>ویژگی‌های فراکتال</a:t>
            </a:r>
            <a:endParaRPr lang="fa-IR" sz="1800" dirty="0">
              <a:solidFill>
                <a:schemeClr val="tx1"/>
              </a:solidFill>
              <a:latin typeface="IranNastaliq" panose="02020505000000020003" pitchFamily="18" charset="0"/>
              <a:cs typeface="Mj_Faraz" panose="00000700000000000000" pitchFamily="2" charset="-78"/>
            </a:endParaRPr>
          </a:p>
        </p:txBody>
      </p:sp>
      <p:sp>
        <p:nvSpPr>
          <p:cNvPr id="12" name="Content Placeholder 2"/>
          <p:cNvSpPr txBox="1">
            <a:spLocks/>
          </p:cNvSpPr>
          <p:nvPr/>
        </p:nvSpPr>
        <p:spPr>
          <a:xfrm>
            <a:off x="1417864" y="3717139"/>
            <a:ext cx="10774136" cy="1086182"/>
          </a:xfrm>
          <a:prstGeom prst="rect">
            <a:avLst/>
          </a:prstGeom>
          <a:solidFill>
            <a:schemeClr val="bg1"/>
          </a:solidFill>
          <a:ln>
            <a:solidFill>
              <a:schemeClr val="bg1"/>
            </a:solidFill>
          </a:ln>
        </p:spPr>
        <p:style>
          <a:lnRef idx="1">
            <a:schemeClr val="accent3"/>
          </a:lnRef>
          <a:fillRef idx="3">
            <a:schemeClr val="accent3"/>
          </a:fillRef>
          <a:effectRef idx="2">
            <a:schemeClr val="accent3"/>
          </a:effectRef>
          <a:fontRef idx="minor">
            <a:schemeClr val="lt1"/>
          </a:fontRef>
        </p:style>
        <p:txBody>
          <a:bodyPr vert="horz" lIns="91440" tIns="45720" rIns="91440" bIns="45720" rtlCol="1" anchor="ctr">
            <a:noAutofit/>
          </a:bodyPr>
          <a:lstStyle>
            <a:lvl1pPr marL="228600" indent="-228600" algn="r" defTabSz="914400" rtl="1" eaLnBrk="1" latinLnBrk="0" hangingPunct="1">
              <a:lnSpc>
                <a:spcPct val="90000"/>
              </a:lnSpc>
              <a:spcBef>
                <a:spcPct val="30000"/>
              </a:spcBef>
              <a:buFont typeface="Arial" panose="020B0604020202020204" pitchFamily="34" charset="0"/>
              <a:buChar char="•"/>
              <a:defRPr sz="2800" kern="1200">
                <a:solidFill>
                  <a:schemeClr val="lt1"/>
                </a:solidFill>
                <a:latin typeface="+mn-lt"/>
                <a:ea typeface="+mn-ea"/>
                <a:cs typeface="+mn-cs"/>
              </a:defRPr>
            </a:lvl1pPr>
            <a:lvl2pPr marL="685800" indent="-228600" algn="r" defTabSz="914400" rtl="1" eaLnBrk="1" latinLnBrk="0" hangingPunct="1">
              <a:lnSpc>
                <a:spcPct val="90000"/>
              </a:lnSpc>
              <a:spcBef>
                <a:spcPct val="30000"/>
              </a:spcBef>
              <a:buFont typeface="Arial" panose="020B0604020202020204" pitchFamily="34" charset="0"/>
              <a:buChar char="•"/>
              <a:defRPr sz="2400" kern="1200">
                <a:solidFill>
                  <a:schemeClr val="lt1"/>
                </a:solidFill>
                <a:latin typeface="+mn-lt"/>
                <a:ea typeface="+mn-ea"/>
                <a:cs typeface="+mn-cs"/>
              </a:defRPr>
            </a:lvl2pPr>
            <a:lvl3pPr marL="1143000" indent="-228600" algn="r" defTabSz="914400" rtl="1" eaLnBrk="1" latinLnBrk="0" hangingPunct="1">
              <a:lnSpc>
                <a:spcPct val="90000"/>
              </a:lnSpc>
              <a:spcBef>
                <a:spcPct val="30000"/>
              </a:spcBef>
              <a:buFont typeface="Arial" panose="020B0604020202020204" pitchFamily="34" charset="0"/>
              <a:buChar char="•"/>
              <a:defRPr sz="2000" kern="1200">
                <a:solidFill>
                  <a:schemeClr val="lt1"/>
                </a:solidFill>
                <a:latin typeface="+mn-lt"/>
                <a:ea typeface="+mn-ea"/>
                <a:cs typeface="+mn-cs"/>
              </a:defRPr>
            </a:lvl3pPr>
            <a:lvl4pPr marL="16002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4pPr>
            <a:lvl5pPr marL="20574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a-IR" sz="1800" dirty="0">
                <a:solidFill>
                  <a:schemeClr val="tx1"/>
                </a:solidFill>
                <a:latin typeface="IranNastaliq" panose="02020505000000020003" pitchFamily="18" charset="0"/>
                <a:cs typeface="Mj_Faraz" panose="00000700000000000000" pitchFamily="2" charset="-78"/>
              </a:rPr>
              <a:t>تاریخچه نظریه آشوب</a:t>
            </a:r>
          </a:p>
          <a:p>
            <a:pPr marL="0" indent="0" algn="ctr">
              <a:buNone/>
            </a:pPr>
            <a:r>
              <a:rPr lang="fa-IR" sz="1800" dirty="0">
                <a:solidFill>
                  <a:schemeClr val="tx1"/>
                </a:solidFill>
                <a:latin typeface="IranNastaliq" panose="02020505000000020003" pitchFamily="18" charset="0"/>
                <a:cs typeface="Mj_Faraz" panose="00000700000000000000" pitchFamily="2" charset="-78"/>
              </a:rPr>
              <a:t>ویژگی‌های نظریه آشوب</a:t>
            </a:r>
          </a:p>
        </p:txBody>
      </p:sp>
      <p:sp>
        <p:nvSpPr>
          <p:cNvPr id="13" name="Content Placeholder 2"/>
          <p:cNvSpPr txBox="1">
            <a:spLocks/>
          </p:cNvSpPr>
          <p:nvPr/>
        </p:nvSpPr>
        <p:spPr>
          <a:xfrm>
            <a:off x="1417863" y="5346412"/>
            <a:ext cx="10774137" cy="1086182"/>
          </a:xfrm>
          <a:prstGeom prst="rect">
            <a:avLst/>
          </a:prstGeom>
          <a:solidFill>
            <a:schemeClr val="bg1"/>
          </a:solidFill>
          <a:ln>
            <a:solidFill>
              <a:schemeClr val="bg1"/>
            </a:solidFill>
          </a:ln>
        </p:spPr>
        <p:style>
          <a:lnRef idx="1">
            <a:schemeClr val="accent3"/>
          </a:lnRef>
          <a:fillRef idx="3">
            <a:schemeClr val="accent3"/>
          </a:fillRef>
          <a:effectRef idx="2">
            <a:schemeClr val="accent3"/>
          </a:effectRef>
          <a:fontRef idx="minor">
            <a:schemeClr val="lt1"/>
          </a:fontRef>
        </p:style>
        <p:txBody>
          <a:bodyPr vert="horz" lIns="91440" tIns="45720" rIns="91440" bIns="45720" rtlCol="1" anchor="ctr">
            <a:noAutofit/>
          </a:bodyPr>
          <a:lstStyle>
            <a:lvl1pPr marL="228600" indent="-228600" algn="r" defTabSz="914400" rtl="1" eaLnBrk="1" latinLnBrk="0" hangingPunct="1">
              <a:lnSpc>
                <a:spcPct val="90000"/>
              </a:lnSpc>
              <a:spcBef>
                <a:spcPct val="30000"/>
              </a:spcBef>
              <a:buFont typeface="Arial" panose="020B0604020202020204" pitchFamily="34" charset="0"/>
              <a:buChar char="•"/>
              <a:defRPr sz="2800" kern="1200">
                <a:solidFill>
                  <a:schemeClr val="lt1"/>
                </a:solidFill>
                <a:latin typeface="+mn-lt"/>
                <a:ea typeface="+mn-ea"/>
                <a:cs typeface="+mn-cs"/>
              </a:defRPr>
            </a:lvl1pPr>
            <a:lvl2pPr marL="685800" indent="-228600" algn="r" defTabSz="914400" rtl="1" eaLnBrk="1" latinLnBrk="0" hangingPunct="1">
              <a:lnSpc>
                <a:spcPct val="90000"/>
              </a:lnSpc>
              <a:spcBef>
                <a:spcPct val="30000"/>
              </a:spcBef>
              <a:buFont typeface="Arial" panose="020B0604020202020204" pitchFamily="34" charset="0"/>
              <a:buChar char="•"/>
              <a:defRPr sz="2400" kern="1200">
                <a:solidFill>
                  <a:schemeClr val="lt1"/>
                </a:solidFill>
                <a:latin typeface="+mn-lt"/>
                <a:ea typeface="+mn-ea"/>
                <a:cs typeface="+mn-cs"/>
              </a:defRPr>
            </a:lvl2pPr>
            <a:lvl3pPr marL="1143000" indent="-228600" algn="r" defTabSz="914400" rtl="1" eaLnBrk="1" latinLnBrk="0" hangingPunct="1">
              <a:lnSpc>
                <a:spcPct val="90000"/>
              </a:lnSpc>
              <a:spcBef>
                <a:spcPct val="30000"/>
              </a:spcBef>
              <a:buFont typeface="Arial" panose="020B0604020202020204" pitchFamily="34" charset="0"/>
              <a:buChar char="•"/>
              <a:defRPr sz="2000" kern="1200">
                <a:solidFill>
                  <a:schemeClr val="lt1"/>
                </a:solidFill>
                <a:latin typeface="+mn-lt"/>
                <a:ea typeface="+mn-ea"/>
                <a:cs typeface="+mn-cs"/>
              </a:defRPr>
            </a:lvl3pPr>
            <a:lvl4pPr marL="16002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4pPr>
            <a:lvl5pPr marL="20574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a-IR" sz="1800" dirty="0">
                <a:solidFill>
                  <a:schemeClr val="tx1"/>
                </a:solidFill>
                <a:latin typeface="IranNastaliq" panose="02020505000000020003" pitchFamily="18" charset="0"/>
                <a:cs typeface="Mj_Faraz" panose="00000700000000000000" pitchFamily="2" charset="-78"/>
              </a:rPr>
              <a:t>بررسی آثار فراکتال در دوره‌های مختلف</a:t>
            </a:r>
          </a:p>
          <a:p>
            <a:pPr marL="0" indent="0" algn="ctr">
              <a:buNone/>
            </a:pPr>
            <a:r>
              <a:rPr lang="fa-IR" sz="1800" dirty="0">
                <a:solidFill>
                  <a:schemeClr val="tx1"/>
                </a:solidFill>
                <a:latin typeface="IranNastaliq" panose="02020505000000020003" pitchFamily="18" charset="0"/>
                <a:cs typeface="Mj_Faraz" panose="00000700000000000000" pitchFamily="2" charset="-78"/>
              </a:rPr>
              <a:t>فراکتال و نقاشی</a:t>
            </a:r>
          </a:p>
          <a:p>
            <a:pPr marL="0" indent="0" algn="ctr">
              <a:buNone/>
            </a:pPr>
            <a:r>
              <a:rPr lang="fa-IR" sz="1800" dirty="0">
                <a:solidFill>
                  <a:schemeClr val="tx1"/>
                </a:solidFill>
                <a:latin typeface="IranNastaliq" panose="02020505000000020003" pitchFamily="18" charset="0"/>
                <a:cs typeface="Mj_Faraz" panose="00000700000000000000" pitchFamily="2" charset="-78"/>
              </a:rPr>
              <a:t>فراکتال و </a:t>
            </a:r>
            <a:r>
              <a:rPr lang="fa-IR" sz="1800" dirty="0" smtClean="0">
                <a:solidFill>
                  <a:schemeClr val="tx1"/>
                </a:solidFill>
                <a:latin typeface="IranNastaliq" panose="02020505000000020003" pitchFamily="18" charset="0"/>
                <a:cs typeface="Mj_Faraz" panose="00000700000000000000" pitchFamily="2" charset="-78"/>
              </a:rPr>
              <a:t>مجسمه‌سازی</a:t>
            </a:r>
            <a:endParaRPr lang="fa-IR" sz="1800" dirty="0">
              <a:solidFill>
                <a:schemeClr val="tx1"/>
              </a:solidFill>
              <a:latin typeface="IranNastaliq" panose="02020505000000020003" pitchFamily="18" charset="0"/>
              <a:cs typeface="Mj_Faraz" panose="00000700000000000000" pitchFamily="2" charset="-78"/>
            </a:endParaRPr>
          </a:p>
        </p:txBody>
      </p:sp>
      <p:sp>
        <p:nvSpPr>
          <p:cNvPr id="14" name="TextBox 13"/>
          <p:cNvSpPr txBox="1"/>
          <p:nvPr/>
        </p:nvSpPr>
        <p:spPr>
          <a:xfrm>
            <a:off x="483426" y="62117"/>
            <a:ext cx="4963887" cy="1862048"/>
          </a:xfrm>
          <a:prstGeom prst="rect">
            <a:avLst/>
          </a:prstGeom>
          <a:solidFill>
            <a:schemeClr val="bg1"/>
          </a:solidFill>
          <a:ln>
            <a:solidFill>
              <a:schemeClr val="bg1"/>
            </a:solidFill>
          </a:ln>
        </p:spPr>
        <p:style>
          <a:lnRef idx="3">
            <a:schemeClr val="lt1"/>
          </a:lnRef>
          <a:fillRef idx="1">
            <a:schemeClr val="accent5"/>
          </a:fillRef>
          <a:effectRef idx="1">
            <a:schemeClr val="accent5"/>
          </a:effectRef>
          <a:fontRef idx="minor">
            <a:schemeClr val="lt1"/>
          </a:fontRef>
        </p:style>
        <p:txBody>
          <a:bodyPr wrap="square" rtlCol="1">
            <a:spAutoFit/>
          </a:bodyPr>
          <a:lstStyle/>
          <a:p>
            <a:r>
              <a:rPr lang="fa-IR" sz="11500" dirty="0" smtClean="0">
                <a:solidFill>
                  <a:srgbClr val="00B0F0"/>
                </a:solidFill>
                <a:cs typeface="Mj_Titr DF" panose="00000700000000000000" pitchFamily="2" charset="-78"/>
              </a:rPr>
              <a:t>موضوعات</a:t>
            </a:r>
            <a:endParaRPr lang="fa-IR" sz="11500" dirty="0">
              <a:solidFill>
                <a:srgbClr val="00B0F0"/>
              </a:solidFill>
              <a:cs typeface="Mj_Titr DF" panose="00000700000000000000" pitchFamily="2" charset="-78"/>
            </a:endParaRPr>
          </a:p>
        </p:txBody>
      </p:sp>
    </p:spTree>
    <p:extLst>
      <p:ext uri="{BB962C8B-B14F-4D97-AF65-F5344CB8AC3E}">
        <p14:creationId xmlns="" xmlns:p14="http://schemas.microsoft.com/office/powerpoint/2010/main" val="19477896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40</a:t>
            </a:fld>
            <a:endParaRPr lang="fa-IR" dirty="0">
              <a:solidFill>
                <a:schemeClr val="bg1"/>
              </a:solidFill>
              <a:cs typeface="Mj_Titr DF" panose="00000700000000000000" pitchFamily="2" charset="-78"/>
            </a:endParaRPr>
          </a:p>
        </p:txBody>
      </p:sp>
      <p:sp>
        <p:nvSpPr>
          <p:cNvPr id="4" name="TextBox 3"/>
          <p:cNvSpPr txBox="1"/>
          <p:nvPr/>
        </p:nvSpPr>
        <p:spPr>
          <a:xfrm>
            <a:off x="10372184" y="367393"/>
            <a:ext cx="1172117"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فرانک گری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05108" y="1227286"/>
            <a:ext cx="3795426" cy="5630714"/>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 xmlns:p14="http://schemas.microsoft.com/office/powerpoint/2010/main" val="1165027622"/>
              </p:ext>
            </p:extLst>
          </p:nvPr>
        </p:nvGraphicFramePr>
        <p:xfrm>
          <a:off x="1138019" y="692176"/>
          <a:ext cx="6291481" cy="3186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573578" y="4223460"/>
            <a:ext cx="7168120" cy="1477328"/>
          </a:xfrm>
          <a:prstGeom prst="rect">
            <a:avLst/>
          </a:prstGeom>
          <a:noFill/>
        </p:spPr>
        <p:txBody>
          <a:bodyPr wrap="square" rtlCol="1">
            <a:spAutoFit/>
          </a:bodyPr>
          <a:lstStyle/>
          <a:p>
            <a:r>
              <a:rPr lang="fa-IR" dirty="0" smtClean="0">
                <a:cs typeface="Mj_Saadi Bold" panose="00000700000000000000" pitchFamily="2" charset="-78"/>
              </a:rPr>
              <a:t>متولد سال 1229 در شهر تورنتو کانادا در خانواده‌ای یهودی</a:t>
            </a:r>
          </a:p>
          <a:p>
            <a:r>
              <a:rPr lang="fa-IR" dirty="0" smtClean="0">
                <a:cs typeface="Mj_Saadi Bold" panose="00000700000000000000" pitchFamily="2" charset="-78"/>
              </a:rPr>
              <a:t>پیرو سبک‌های فولدینگ، معماری پرش کیهانی، دیکانستراکشن</a:t>
            </a:r>
          </a:p>
          <a:p>
            <a:r>
              <a:rPr lang="fa-IR" dirty="0" smtClean="0">
                <a:cs typeface="Mj_Saadi Bold" panose="00000700000000000000" pitchFamily="2" charset="-78"/>
              </a:rPr>
              <a:t>دارای 27 اثر موفق، که موزه گوگنهایم بیلبائو، تالار کنسرت والت دیزنی و خانه رقصان از مهمترین آثار اوست</a:t>
            </a:r>
          </a:p>
          <a:p>
            <a:r>
              <a:rPr lang="fa-IR" dirty="0" smtClean="0">
                <a:cs typeface="Mj_Saadi Bold" panose="00000700000000000000" pitchFamily="2" charset="-78"/>
              </a:rPr>
              <a:t>11 جایزه بین‌المللی و 12 دکتری افتخاری از دانشگاه‌های مختلف</a:t>
            </a:r>
          </a:p>
          <a:p>
            <a:endParaRPr lang="fa-IR" dirty="0">
              <a:cs typeface="Mj_Saadi Bold" panose="00000700000000000000" pitchFamily="2" charset="-78"/>
            </a:endParaRPr>
          </a:p>
        </p:txBody>
      </p:sp>
    </p:spTree>
    <p:extLst>
      <p:ext uri="{BB962C8B-B14F-4D97-AF65-F5344CB8AC3E}">
        <p14:creationId xmlns="" xmlns:p14="http://schemas.microsoft.com/office/powerpoint/2010/main" val="4272203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41</a:t>
            </a:fld>
            <a:endParaRPr lang="fa-IR" dirty="0">
              <a:solidFill>
                <a:schemeClr val="bg1"/>
              </a:solidFill>
              <a:cs typeface="Mj_Titr DF" panose="00000700000000000000" pitchFamily="2" charset="-78"/>
            </a:endParaRPr>
          </a:p>
        </p:txBody>
      </p:sp>
      <p:sp>
        <p:nvSpPr>
          <p:cNvPr id="4" name="TextBox 3"/>
          <p:cNvSpPr txBox="1"/>
          <p:nvPr/>
        </p:nvSpPr>
        <p:spPr>
          <a:xfrm>
            <a:off x="8336371" y="367393"/>
            <a:ext cx="320793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موزه گوگنهایم بیلبائو</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7737" y="1779815"/>
            <a:ext cx="5467351" cy="3608452"/>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81041" y="1779815"/>
            <a:ext cx="5063260" cy="3608452"/>
          </a:xfrm>
          <a:prstGeom prst="rect">
            <a:avLst/>
          </a:prstGeom>
        </p:spPr>
      </p:pic>
    </p:spTree>
    <p:extLst>
      <p:ext uri="{BB962C8B-B14F-4D97-AF65-F5344CB8AC3E}">
        <p14:creationId xmlns="" xmlns:p14="http://schemas.microsoft.com/office/powerpoint/2010/main" val="2080311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42</a:t>
            </a:fld>
            <a:endParaRPr lang="fa-IR" dirty="0">
              <a:solidFill>
                <a:schemeClr val="bg1"/>
              </a:solidFill>
              <a:cs typeface="Mj_Titr DF" panose="00000700000000000000" pitchFamily="2" charset="-78"/>
            </a:endParaRPr>
          </a:p>
        </p:txBody>
      </p:sp>
      <p:sp>
        <p:nvSpPr>
          <p:cNvPr id="4" name="TextBox 3"/>
          <p:cNvSpPr txBox="1"/>
          <p:nvPr/>
        </p:nvSpPr>
        <p:spPr>
          <a:xfrm>
            <a:off x="8336371" y="367393"/>
            <a:ext cx="320793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موزه گوگنهایم بیلبائو</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7737" y="2283959"/>
            <a:ext cx="5712984" cy="2892198"/>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77871" y="1672658"/>
            <a:ext cx="5534025" cy="4114800"/>
          </a:xfrm>
          <a:prstGeom prst="rect">
            <a:avLst/>
          </a:prstGeom>
        </p:spPr>
      </p:pic>
    </p:spTree>
    <p:extLst>
      <p:ext uri="{BB962C8B-B14F-4D97-AF65-F5344CB8AC3E}">
        <p14:creationId xmlns="" xmlns:p14="http://schemas.microsoft.com/office/powerpoint/2010/main" val="35152080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43</a:t>
            </a:fld>
            <a:endParaRPr lang="fa-IR" dirty="0">
              <a:solidFill>
                <a:schemeClr val="bg1"/>
              </a:solidFill>
              <a:cs typeface="Mj_Titr DF" panose="00000700000000000000" pitchFamily="2" charset="-78"/>
            </a:endParaRPr>
          </a:p>
        </p:txBody>
      </p:sp>
      <p:sp>
        <p:nvSpPr>
          <p:cNvPr id="4" name="TextBox 3"/>
          <p:cNvSpPr txBox="1"/>
          <p:nvPr/>
        </p:nvSpPr>
        <p:spPr>
          <a:xfrm>
            <a:off x="8062258" y="367393"/>
            <a:ext cx="3482043"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تالار کنسرت والت دیزنی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963636" y="1061749"/>
            <a:ext cx="6702878" cy="5027159"/>
          </a:xfrm>
          <a:prstGeom prst="rect">
            <a:avLst/>
          </a:prstGeom>
        </p:spPr>
      </p:pic>
    </p:spTree>
    <p:extLst>
      <p:ext uri="{BB962C8B-B14F-4D97-AF65-F5344CB8AC3E}">
        <p14:creationId xmlns="" xmlns:p14="http://schemas.microsoft.com/office/powerpoint/2010/main" val="396947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44</a:t>
            </a:fld>
            <a:endParaRPr lang="fa-IR" dirty="0">
              <a:solidFill>
                <a:schemeClr val="bg1"/>
              </a:solidFill>
              <a:cs typeface="Mj_Titr DF" panose="00000700000000000000" pitchFamily="2" charset="-78"/>
            </a:endParaRPr>
          </a:p>
        </p:txBody>
      </p:sp>
      <p:sp>
        <p:nvSpPr>
          <p:cNvPr id="4" name="TextBox 3"/>
          <p:cNvSpPr txBox="1"/>
          <p:nvPr/>
        </p:nvSpPr>
        <p:spPr>
          <a:xfrm>
            <a:off x="8062258" y="367393"/>
            <a:ext cx="3482043"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تالار کنسرت والت دیزنی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4451" y="1387695"/>
            <a:ext cx="5627748" cy="3751832"/>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549402" y="2469572"/>
            <a:ext cx="5431478" cy="3620985"/>
          </a:xfrm>
          <a:prstGeom prst="rect">
            <a:avLst/>
          </a:prstGeom>
        </p:spPr>
      </p:pic>
    </p:spTree>
    <p:extLst>
      <p:ext uri="{BB962C8B-B14F-4D97-AF65-F5344CB8AC3E}">
        <p14:creationId xmlns="" xmlns:p14="http://schemas.microsoft.com/office/powerpoint/2010/main" val="27599611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45</a:t>
            </a:fld>
            <a:endParaRPr lang="fa-IR" dirty="0">
              <a:solidFill>
                <a:schemeClr val="bg1"/>
              </a:solidFill>
              <a:cs typeface="Mj_Titr DF" panose="00000700000000000000" pitchFamily="2" charset="-78"/>
            </a:endParaRPr>
          </a:p>
        </p:txBody>
      </p:sp>
      <p:sp>
        <p:nvSpPr>
          <p:cNvPr id="4" name="TextBox 3"/>
          <p:cNvSpPr txBox="1"/>
          <p:nvPr/>
        </p:nvSpPr>
        <p:spPr>
          <a:xfrm>
            <a:off x="8062258" y="367393"/>
            <a:ext cx="3482043"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تالار کنسرت والت دیزنی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90749" y="1269546"/>
            <a:ext cx="8063593" cy="4798714"/>
          </a:xfrm>
          <a:prstGeom prst="rect">
            <a:avLst/>
          </a:prstGeom>
        </p:spPr>
      </p:pic>
    </p:spTree>
    <p:extLst>
      <p:ext uri="{BB962C8B-B14F-4D97-AF65-F5344CB8AC3E}">
        <p14:creationId xmlns="" xmlns:p14="http://schemas.microsoft.com/office/powerpoint/2010/main" val="8322889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46</a:t>
            </a:fld>
            <a:endParaRPr lang="fa-IR" dirty="0">
              <a:solidFill>
                <a:schemeClr val="bg1"/>
              </a:solidFill>
              <a:cs typeface="Mj_Titr DF" panose="00000700000000000000" pitchFamily="2" charset="-78"/>
            </a:endParaRPr>
          </a:p>
        </p:txBody>
      </p:sp>
      <p:sp>
        <p:nvSpPr>
          <p:cNvPr id="4" name="TextBox 3"/>
          <p:cNvSpPr txBox="1"/>
          <p:nvPr/>
        </p:nvSpPr>
        <p:spPr>
          <a:xfrm>
            <a:off x="7958062" y="367393"/>
            <a:ext cx="3586239"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موزه هنر مدرن سامسونگ</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60855" y="1828800"/>
            <a:ext cx="7063902" cy="3763735"/>
          </a:xfrm>
          <a:prstGeom prst="rect">
            <a:avLst/>
          </a:prstGeom>
        </p:spPr>
      </p:pic>
    </p:spTree>
    <p:extLst>
      <p:ext uri="{BB962C8B-B14F-4D97-AF65-F5344CB8AC3E}">
        <p14:creationId xmlns="" xmlns:p14="http://schemas.microsoft.com/office/powerpoint/2010/main" val="10739980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47</a:t>
            </a:fld>
            <a:endParaRPr lang="fa-IR" dirty="0">
              <a:solidFill>
                <a:schemeClr val="bg1"/>
              </a:solidFill>
              <a:cs typeface="Mj_Titr DF" panose="00000700000000000000" pitchFamily="2" charset="-78"/>
            </a:endParaRPr>
          </a:p>
        </p:txBody>
      </p:sp>
      <p:sp>
        <p:nvSpPr>
          <p:cNvPr id="4" name="TextBox 3"/>
          <p:cNvSpPr txBox="1"/>
          <p:nvPr/>
        </p:nvSpPr>
        <p:spPr>
          <a:xfrm>
            <a:off x="9407177" y="367393"/>
            <a:ext cx="2137124"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برج ایفل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9672" y="920097"/>
            <a:ext cx="3199936" cy="4707953"/>
          </a:xfrm>
          <a:prstGeom prst="rect">
            <a:avLst/>
          </a:prstGeom>
        </p:spPr>
      </p:pic>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157869" y="920097"/>
            <a:ext cx="3134300" cy="4707953"/>
          </a:xfrm>
          <a:prstGeom prst="rect">
            <a:avLst/>
          </a:prstGeom>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57496" y="2012495"/>
            <a:ext cx="3465249" cy="2632984"/>
          </a:xfrm>
          <a:prstGeom prst="rect">
            <a:avLst/>
          </a:prstGeom>
        </p:spPr>
      </p:pic>
    </p:spTree>
    <p:extLst>
      <p:ext uri="{BB962C8B-B14F-4D97-AF65-F5344CB8AC3E}">
        <p14:creationId xmlns="" xmlns:p14="http://schemas.microsoft.com/office/powerpoint/2010/main" val="8161987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48</a:t>
            </a:fld>
            <a:endParaRPr lang="fa-IR" dirty="0">
              <a:solidFill>
                <a:schemeClr val="bg1"/>
              </a:solidFill>
              <a:cs typeface="Mj_Titr DF" panose="00000700000000000000" pitchFamily="2" charset="-78"/>
            </a:endParaRPr>
          </a:p>
        </p:txBody>
      </p:sp>
      <p:sp>
        <p:nvSpPr>
          <p:cNvPr id="4" name="TextBox 3"/>
          <p:cNvSpPr txBox="1"/>
          <p:nvPr/>
        </p:nvSpPr>
        <p:spPr>
          <a:xfrm>
            <a:off x="7190865" y="367393"/>
            <a:ext cx="4353436"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a:t>
            </a:r>
            <a:r>
              <a:rPr lang="en-US" sz="2400" dirty="0">
                <a:latin typeface="+mj-lt"/>
              </a:rPr>
              <a:t>Lab Architecture Studio </a:t>
            </a:r>
            <a:endParaRPr lang="fa-IR" sz="2400" dirty="0">
              <a:latin typeface="+mj-lt"/>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7" name="Picture 6"/>
          <p:cNvPicPr>
            <a:picLocks noChangeAspect="1"/>
          </p:cNvPicPr>
          <p:nvPr/>
        </p:nvPicPr>
        <p:blipFill>
          <a:blip r:embed="rId3"/>
          <a:stretch>
            <a:fillRect/>
          </a:stretch>
        </p:blipFill>
        <p:spPr>
          <a:xfrm>
            <a:off x="729672" y="1530654"/>
            <a:ext cx="5611420" cy="3731377"/>
          </a:xfrm>
          <a:prstGeom prst="rect">
            <a:avLst/>
          </a:prstGeom>
        </p:spPr>
      </p:pic>
      <p:pic>
        <p:nvPicPr>
          <p:cNvPr id="10" name="Picture 9"/>
          <p:cNvPicPr>
            <a:picLocks noChangeAspect="1"/>
          </p:cNvPicPr>
          <p:nvPr/>
        </p:nvPicPr>
        <p:blipFill>
          <a:blip r:embed="rId4"/>
          <a:stretch>
            <a:fillRect/>
          </a:stretch>
        </p:blipFill>
        <p:spPr>
          <a:xfrm>
            <a:off x="6669900" y="1040493"/>
            <a:ext cx="4874401" cy="4711700"/>
          </a:xfrm>
          <a:prstGeom prst="rect">
            <a:avLst/>
          </a:prstGeom>
        </p:spPr>
      </p:pic>
    </p:spTree>
    <p:extLst>
      <p:ext uri="{BB962C8B-B14F-4D97-AF65-F5344CB8AC3E}">
        <p14:creationId xmlns="" xmlns:p14="http://schemas.microsoft.com/office/powerpoint/2010/main" val="17725712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49</a:t>
            </a:fld>
            <a:endParaRPr lang="fa-IR" dirty="0">
              <a:solidFill>
                <a:schemeClr val="bg1"/>
              </a:solidFill>
              <a:cs typeface="Mj_Titr DF" panose="00000700000000000000" pitchFamily="2" charset="-78"/>
            </a:endParaRPr>
          </a:p>
        </p:txBody>
      </p:sp>
      <p:sp>
        <p:nvSpPr>
          <p:cNvPr id="4" name="TextBox 3"/>
          <p:cNvSpPr txBox="1"/>
          <p:nvPr/>
        </p:nvSpPr>
        <p:spPr>
          <a:xfrm>
            <a:off x="7190865" y="367393"/>
            <a:ext cx="4353436"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a:t>
            </a:r>
            <a:r>
              <a:rPr lang="en-US" sz="2400" dirty="0">
                <a:latin typeface="+mj-lt"/>
              </a:rPr>
              <a:t>Lab Architecture Studio </a:t>
            </a:r>
            <a:endParaRPr lang="fa-IR" sz="2400" dirty="0">
              <a:latin typeface="+mj-lt"/>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stretch>
            <a:fillRect/>
          </a:stretch>
        </p:blipFill>
        <p:spPr>
          <a:xfrm>
            <a:off x="2202122" y="1240971"/>
            <a:ext cx="9195220" cy="4805559"/>
          </a:xfrm>
          <a:prstGeom prst="rect">
            <a:avLst/>
          </a:prstGeom>
        </p:spPr>
      </p:pic>
    </p:spTree>
    <p:extLst>
      <p:ext uri="{BB962C8B-B14F-4D97-AF65-F5344CB8AC3E}">
        <p14:creationId xmlns="" xmlns:p14="http://schemas.microsoft.com/office/powerpoint/2010/main" val="5761157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4155"/>
            <a:ext cx="7666264" cy="3653209"/>
          </a:xfrm>
        </p:spPr>
        <p:txBody>
          <a:bodyPr anchor="t"/>
          <a:lstStyle/>
          <a:p>
            <a:pPr marL="0" indent="0">
              <a:buNone/>
            </a:pPr>
            <a:r>
              <a:rPr lang="fa-IR" sz="16600" dirty="0" smtClean="0">
                <a:solidFill>
                  <a:srgbClr val="00B0F0"/>
                </a:solidFill>
                <a:cs typeface="Mj_Titr DF" panose="00000700000000000000" pitchFamily="2" charset="-78"/>
              </a:rPr>
              <a:t>فراکتال</a:t>
            </a:r>
            <a:endParaRPr lang="fa-IR" sz="16600" dirty="0">
              <a:cs typeface="Mj_Titr DF" panose="00000700000000000000" pitchFamily="2" charset="-78"/>
            </a:endParaRPr>
          </a:p>
          <a:p>
            <a:pPr marL="0" indent="0" algn="ctr">
              <a:buNone/>
            </a:pPr>
            <a:endParaRPr lang="fa-IR" sz="900" dirty="0" smtClean="0">
              <a:cs typeface="Mj_Saadi Bold" panose="00000700000000000000" pitchFamily="2" charset="-78"/>
            </a:endParaRPr>
          </a:p>
          <a:p>
            <a:pPr marL="0" indent="0" algn="ctr">
              <a:buNone/>
            </a:pPr>
            <a:r>
              <a:rPr lang="en-US" sz="4800" dirty="0">
                <a:cs typeface="Mj_Saadi Bold" panose="00000700000000000000" pitchFamily="2" charset="-78"/>
              </a:rPr>
              <a:t>]</a:t>
            </a:r>
            <a:r>
              <a:rPr lang="fa-IR" dirty="0" smtClean="0">
                <a:cs typeface="Mj_Saadi Bold" panose="00000700000000000000" pitchFamily="2" charset="-78"/>
              </a:rPr>
              <a:t>اثبات اینکه در هر بی‌نظمی هم نظمی است</a:t>
            </a:r>
            <a:r>
              <a:rPr lang="en-US" b="1" dirty="0" smtClean="0">
                <a:cs typeface="Mj_Saadi Bold" panose="00000700000000000000" pitchFamily="2" charset="-78"/>
              </a:rPr>
              <a:t>[</a:t>
            </a:r>
            <a:endParaRPr lang="fa-IR" b="1"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944005"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مقدمه</a:t>
            </a:r>
            <a:endParaRPr lang="fa-IR" dirty="0">
              <a:solidFill>
                <a:schemeClr val="bg1"/>
              </a:solidFill>
              <a:cs typeface="Mj_Saadi Bold" panose="00000700000000000000" pitchFamily="2" charset="-78"/>
            </a:endParaRPr>
          </a:p>
        </p:txBody>
      </p:sp>
      <p:pic>
        <p:nvPicPr>
          <p:cNvPr id="4" name="Picture 3"/>
          <p:cNvPicPr>
            <a:picLocks noChangeAspect="1"/>
          </p:cNvPicPr>
          <p:nvPr/>
        </p:nvPicPr>
        <p:blipFill>
          <a:blip r:embed="rId3">
            <a:extLst>
              <a:ext uri="{BEBA8EAE-BF5A-486C-A8C5-ECC9F3942E4B}">
                <a14:imgProps xmlns="" xmlns:a14="http://schemas.microsoft.com/office/drawing/2010/main">
                  <a14:imgLayer r:embed="rId4">
                    <a14:imgEffect>
                      <a14:backgroundRemoval t="9859" b="95775" l="10000" r="90000"/>
                    </a14:imgEffect>
                  </a14:imgLayer>
                </a14:imgProps>
              </a:ext>
              <a:ext uri="{28A0092B-C50C-407E-A947-70E740481C1C}">
                <a14:useLocalDpi xmlns="" xmlns:a14="http://schemas.microsoft.com/office/drawing/2010/main" val="0"/>
              </a:ext>
            </a:extLst>
          </a:blip>
          <a:stretch>
            <a:fillRect/>
          </a:stretch>
        </p:blipFill>
        <p:spPr>
          <a:xfrm>
            <a:off x="6980273" y="1941568"/>
            <a:ext cx="4866106" cy="4606581"/>
          </a:xfrm>
          <a:prstGeom prst="rect">
            <a:avLst/>
          </a:prstGeom>
        </p:spPr>
      </p:pic>
    </p:spTree>
    <p:extLst>
      <p:ext uri="{BB962C8B-B14F-4D97-AF65-F5344CB8AC3E}">
        <p14:creationId xmlns="" xmlns:p14="http://schemas.microsoft.com/office/powerpoint/2010/main" val="9811111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50</a:t>
            </a:fld>
            <a:endParaRPr lang="fa-IR" dirty="0">
              <a:solidFill>
                <a:schemeClr val="bg1"/>
              </a:solidFill>
              <a:cs typeface="Mj_Titr DF" panose="00000700000000000000" pitchFamily="2" charset="-78"/>
            </a:endParaRPr>
          </a:p>
        </p:txBody>
      </p:sp>
      <p:sp>
        <p:nvSpPr>
          <p:cNvPr id="4" name="TextBox 3"/>
          <p:cNvSpPr txBox="1"/>
          <p:nvPr/>
        </p:nvSpPr>
        <p:spPr>
          <a:xfrm>
            <a:off x="6613656" y="367393"/>
            <a:ext cx="4930645"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cs typeface="Mj_Saadi Bold" panose="00000700000000000000" pitchFamily="2" charset="-78"/>
              </a:rPr>
              <a:t>دوره </a:t>
            </a:r>
            <a:r>
              <a:rPr lang="fa-IR" sz="2400" dirty="0" smtClean="0">
                <a:cs typeface="Mj_Saadi Bold" panose="00000700000000000000" pitchFamily="2" charset="-78"/>
              </a:rPr>
              <a:t>مدرن – </a:t>
            </a:r>
            <a:r>
              <a:rPr lang="en-US" sz="2400" dirty="0">
                <a:latin typeface="+mj-lt"/>
              </a:rPr>
              <a:t>Institute of technology (MIT)</a:t>
            </a:r>
            <a:endParaRPr lang="fa-IR" sz="2400" dirty="0">
              <a:latin typeface="+mj-lt"/>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stretch>
            <a:fillRect/>
          </a:stretch>
        </p:blipFill>
        <p:spPr>
          <a:xfrm>
            <a:off x="707737" y="1849664"/>
            <a:ext cx="4640813" cy="299284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905501" y="1631584"/>
            <a:ext cx="5867400" cy="3429000"/>
          </a:xfrm>
          <a:prstGeom prst="rect">
            <a:avLst/>
          </a:prstGeom>
        </p:spPr>
      </p:pic>
    </p:spTree>
    <p:extLst>
      <p:ext uri="{BB962C8B-B14F-4D97-AF65-F5344CB8AC3E}">
        <p14:creationId xmlns="" xmlns:p14="http://schemas.microsoft.com/office/powerpoint/2010/main" val="20880922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51</a:t>
            </a:fld>
            <a:endParaRPr lang="fa-IR" dirty="0">
              <a:solidFill>
                <a:schemeClr val="bg1"/>
              </a:solidFill>
              <a:cs typeface="Mj_Titr DF" panose="00000700000000000000" pitchFamily="2" charset="-78"/>
            </a:endParaRPr>
          </a:p>
        </p:txBody>
      </p:sp>
      <p:sp>
        <p:nvSpPr>
          <p:cNvPr id="4" name="TextBox 3"/>
          <p:cNvSpPr txBox="1"/>
          <p:nvPr/>
        </p:nvSpPr>
        <p:spPr>
          <a:xfrm>
            <a:off x="8640941" y="367393"/>
            <a:ext cx="2903360"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سازه‌های فراکتالی – مکعب آبی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01055" y="1355271"/>
            <a:ext cx="6765944" cy="4531179"/>
          </a:xfrm>
          <a:prstGeom prst="rect">
            <a:avLst/>
          </a:prstGeom>
        </p:spPr>
      </p:pic>
    </p:spTree>
    <p:extLst>
      <p:ext uri="{BB962C8B-B14F-4D97-AF65-F5344CB8AC3E}">
        <p14:creationId xmlns="" xmlns:p14="http://schemas.microsoft.com/office/powerpoint/2010/main" val="21597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52</a:t>
            </a:fld>
            <a:endParaRPr lang="fa-IR" dirty="0">
              <a:solidFill>
                <a:schemeClr val="bg1"/>
              </a:solidFill>
              <a:cs typeface="Mj_Titr DF" panose="00000700000000000000" pitchFamily="2" charset="-78"/>
            </a:endParaRPr>
          </a:p>
        </p:txBody>
      </p:sp>
      <p:sp>
        <p:nvSpPr>
          <p:cNvPr id="4" name="TextBox 3"/>
          <p:cNvSpPr txBox="1"/>
          <p:nvPr/>
        </p:nvSpPr>
        <p:spPr>
          <a:xfrm>
            <a:off x="8640941" y="367393"/>
            <a:ext cx="2903360"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سازه‌های فراکتالی – مکعب آبی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7737" y="1567541"/>
            <a:ext cx="5327198" cy="3551465"/>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40941" y="1250497"/>
            <a:ext cx="3025822" cy="2336907"/>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640942" y="4139488"/>
            <a:ext cx="3025822" cy="2106113"/>
          </a:xfrm>
          <a:prstGeom prst="rect">
            <a:avLst/>
          </a:prstGeom>
        </p:spPr>
      </p:pic>
    </p:spTree>
    <p:extLst>
      <p:ext uri="{BB962C8B-B14F-4D97-AF65-F5344CB8AC3E}">
        <p14:creationId xmlns="" xmlns:p14="http://schemas.microsoft.com/office/powerpoint/2010/main" val="18059708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53</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99732" y="1190625"/>
            <a:ext cx="6572250" cy="4933950"/>
          </a:xfrm>
          <a:prstGeom prst="rect">
            <a:avLst/>
          </a:prstGeom>
        </p:spPr>
      </p:pic>
    </p:spTree>
    <p:extLst>
      <p:ext uri="{BB962C8B-B14F-4D97-AF65-F5344CB8AC3E}">
        <p14:creationId xmlns="" xmlns:p14="http://schemas.microsoft.com/office/powerpoint/2010/main" val="376526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54</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24251" y="1082152"/>
            <a:ext cx="5309508" cy="5309508"/>
          </a:xfrm>
          <a:prstGeom prst="rect">
            <a:avLst/>
          </a:prstGeom>
        </p:spPr>
      </p:pic>
    </p:spTree>
    <p:extLst>
      <p:ext uri="{BB962C8B-B14F-4D97-AF65-F5344CB8AC3E}">
        <p14:creationId xmlns="" xmlns:p14="http://schemas.microsoft.com/office/powerpoint/2010/main" val="16417854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55</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52675" y="1394051"/>
            <a:ext cx="7486650" cy="4200525"/>
          </a:xfrm>
          <a:prstGeom prst="rect">
            <a:avLst/>
          </a:prstGeom>
        </p:spPr>
      </p:pic>
    </p:spTree>
    <p:extLst>
      <p:ext uri="{BB962C8B-B14F-4D97-AF65-F5344CB8AC3E}">
        <p14:creationId xmlns="" xmlns:p14="http://schemas.microsoft.com/office/powerpoint/2010/main" val="13186907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56</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28950" y="914401"/>
            <a:ext cx="6417129" cy="5534774"/>
          </a:xfrm>
          <a:prstGeom prst="rect">
            <a:avLst/>
          </a:prstGeom>
        </p:spPr>
      </p:pic>
    </p:spTree>
    <p:extLst>
      <p:ext uri="{BB962C8B-B14F-4D97-AF65-F5344CB8AC3E}">
        <p14:creationId xmlns="" xmlns:p14="http://schemas.microsoft.com/office/powerpoint/2010/main" val="38209045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57</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stretch>
            <a:fillRect/>
          </a:stretch>
        </p:blipFill>
        <p:spPr>
          <a:xfrm>
            <a:off x="2849335" y="1310751"/>
            <a:ext cx="7777154" cy="5035622"/>
          </a:xfrm>
          <a:prstGeom prst="rect">
            <a:avLst/>
          </a:prstGeom>
        </p:spPr>
      </p:pic>
    </p:spTree>
    <p:extLst>
      <p:ext uri="{BB962C8B-B14F-4D97-AF65-F5344CB8AC3E}">
        <p14:creationId xmlns="" xmlns:p14="http://schemas.microsoft.com/office/powerpoint/2010/main" val="39440914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58</a:t>
            </a:fld>
            <a:endParaRPr lang="fa-IR" dirty="0">
              <a:solidFill>
                <a:schemeClr val="bg1"/>
              </a:solidFill>
              <a:cs typeface="Mj_Titr DF" panose="00000700000000000000" pitchFamily="2" charset="-78"/>
            </a:endParaRPr>
          </a:p>
        </p:txBody>
      </p:sp>
      <p:sp>
        <p:nvSpPr>
          <p:cNvPr id="4" name="TextBox 3"/>
          <p:cNvSpPr txBox="1"/>
          <p:nvPr/>
        </p:nvSpPr>
        <p:spPr>
          <a:xfrm>
            <a:off x="8467818" y="367393"/>
            <a:ext cx="307648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96342" y="1245586"/>
            <a:ext cx="5845629" cy="5003859"/>
          </a:xfrm>
          <a:prstGeom prst="rect">
            <a:avLst/>
          </a:prstGeom>
        </p:spPr>
      </p:pic>
    </p:spTree>
    <p:extLst>
      <p:ext uri="{BB962C8B-B14F-4D97-AF65-F5344CB8AC3E}">
        <p14:creationId xmlns="" xmlns:p14="http://schemas.microsoft.com/office/powerpoint/2010/main" val="12857806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59</a:t>
            </a:fld>
            <a:endParaRPr lang="fa-IR" dirty="0">
              <a:solidFill>
                <a:schemeClr val="bg1"/>
              </a:solidFill>
              <a:cs typeface="Mj_Titr DF" panose="00000700000000000000" pitchFamily="2" charset="-78"/>
            </a:endParaRPr>
          </a:p>
        </p:txBody>
      </p:sp>
      <p:sp>
        <p:nvSpPr>
          <p:cNvPr id="4" name="TextBox 3"/>
          <p:cNvSpPr txBox="1"/>
          <p:nvPr/>
        </p:nvSpPr>
        <p:spPr>
          <a:xfrm>
            <a:off x="7722421" y="367393"/>
            <a:ext cx="3821880"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میز‌های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3578" y="1147082"/>
            <a:ext cx="5050855" cy="3237139"/>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26035" y="3216729"/>
            <a:ext cx="5318266" cy="3131004"/>
          </a:xfrm>
          <a:prstGeom prst="rect">
            <a:avLst/>
          </a:prstGeom>
        </p:spPr>
      </p:pic>
    </p:spTree>
    <p:extLst>
      <p:ext uri="{BB962C8B-B14F-4D97-AF65-F5344CB8AC3E}">
        <p14:creationId xmlns="" xmlns:p14="http://schemas.microsoft.com/office/powerpoint/2010/main" val="1819252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78" y="1090240"/>
            <a:ext cx="9671958" cy="5244206"/>
          </a:xfrm>
        </p:spPr>
        <p:txBody>
          <a:bodyPr anchor="t">
            <a:normAutofit/>
          </a:bodyPr>
          <a:lstStyle/>
          <a:p>
            <a:pPr marL="0" indent="0">
              <a:buNone/>
            </a:pPr>
            <a:r>
              <a:rPr lang="fa-IR" sz="4000" dirty="0" smtClean="0">
                <a:solidFill>
                  <a:srgbClr val="00B0F0"/>
                </a:solidFill>
                <a:cs typeface="Mj_Titr DF" panose="00000700000000000000" pitchFamily="2" charset="-78"/>
              </a:rPr>
              <a:t>معماری،</a:t>
            </a:r>
            <a:endParaRPr lang="fa-IR" sz="4000" dirty="0">
              <a:solidFill>
                <a:srgbClr val="00B0F0"/>
              </a:solidFill>
              <a:cs typeface="Mj_Titr DF" panose="00000700000000000000" pitchFamily="2" charset="-78"/>
            </a:endParaRPr>
          </a:p>
          <a:p>
            <a:pPr marL="0" indent="0">
              <a:buNone/>
            </a:pPr>
            <a:r>
              <a:rPr lang="fa-IR" dirty="0" smtClean="0">
                <a:cs typeface="Mj_Saadi Bold" panose="00000700000000000000" pitchFamily="2" charset="-78"/>
              </a:rPr>
              <a:t>            علمی </a:t>
            </a:r>
            <a:r>
              <a:rPr lang="fa-IR" dirty="0">
                <a:cs typeface="Mj_Saadi Bold" panose="00000700000000000000" pitchFamily="2" charset="-78"/>
              </a:rPr>
              <a:t>است در میان علوم دیگر و چند </a:t>
            </a:r>
            <a:r>
              <a:rPr lang="fa-IR" dirty="0" smtClean="0">
                <a:cs typeface="Mj_Saadi Bold" panose="00000700000000000000" pitchFamily="2" charset="-78"/>
              </a:rPr>
              <a:t>بُعدی!</a:t>
            </a:r>
          </a:p>
          <a:p>
            <a:pPr marL="0" indent="0">
              <a:buNone/>
            </a:pPr>
            <a:endParaRPr lang="fa-IR" dirty="0">
              <a:cs typeface="Mj_Saadi Bold" panose="00000700000000000000" pitchFamily="2" charset="-78"/>
            </a:endParaRPr>
          </a:p>
          <a:p>
            <a:pPr marL="0" indent="0">
              <a:buNone/>
            </a:pPr>
            <a:endParaRPr lang="fa-IR" dirty="0" smtClean="0">
              <a:cs typeface="Mj_Saadi Bold" panose="00000700000000000000" pitchFamily="2" charset="-78"/>
            </a:endParaRPr>
          </a:p>
          <a:p>
            <a:pPr marL="0" indent="0">
              <a:buNone/>
            </a:pPr>
            <a:r>
              <a:rPr lang="fa-IR" dirty="0">
                <a:cs typeface="Mj_Saadi Bold" panose="00000700000000000000" pitchFamily="2" charset="-78"/>
              </a:rPr>
              <a:t> </a:t>
            </a:r>
            <a:r>
              <a:rPr lang="fa-IR" dirty="0" smtClean="0">
                <a:cs typeface="Mj_Saadi Bold" panose="00000700000000000000" pitchFamily="2" charset="-78"/>
              </a:rPr>
              <a:t>                        </a:t>
            </a:r>
          </a:p>
          <a:p>
            <a:pPr marL="0" indent="0">
              <a:buNone/>
            </a:pPr>
            <a:r>
              <a:rPr lang="fa-IR" dirty="0" smtClean="0">
                <a:cs typeface="Mj_Saadi Bold" panose="00000700000000000000" pitchFamily="2" charset="-78"/>
              </a:rPr>
              <a:t>هندسه </a:t>
            </a:r>
            <a:r>
              <a:rPr lang="fa-IR" dirty="0">
                <a:cs typeface="Mj_Saadi Bold" panose="00000700000000000000" pitchFamily="2" charset="-78"/>
              </a:rPr>
              <a:t>فراکتال باعث می شود تا شما همه چیز را متفاوت </a:t>
            </a:r>
            <a:r>
              <a:rPr lang="fa-IR" dirty="0" smtClean="0">
                <a:cs typeface="Mj_Saadi Bold" panose="00000700000000000000" pitchFamily="2" charset="-78"/>
              </a:rPr>
              <a:t>ببینید! </a:t>
            </a:r>
            <a:r>
              <a:rPr lang="fa-IR" dirty="0">
                <a:cs typeface="Mj_Saadi Bold" panose="00000700000000000000" pitchFamily="2" charset="-78"/>
              </a:rPr>
              <a:t>خواندن بیشتر این مطالب خوشایند </a:t>
            </a:r>
            <a:r>
              <a:rPr lang="fa-IR" dirty="0" smtClean="0">
                <a:cs typeface="Mj_Saadi Bold" panose="00000700000000000000" pitchFamily="2" charset="-78"/>
              </a:rPr>
              <a:t>نیست! </a:t>
            </a:r>
            <a:r>
              <a:rPr lang="fa-IR" dirty="0">
                <a:cs typeface="Mj_Saadi Bold" panose="00000700000000000000" pitchFamily="2" charset="-78"/>
              </a:rPr>
              <a:t>شما دیدگاه کودکانه خود را از </a:t>
            </a:r>
            <a:r>
              <a:rPr lang="fa-IR" dirty="0" smtClean="0">
                <a:cs typeface="Mj_Saadi Bold" panose="00000700000000000000" pitchFamily="2" charset="-78"/>
              </a:rPr>
              <a:t>ابرها جنگل‌ها کهکشان‌ها </a:t>
            </a:r>
            <a:r>
              <a:rPr lang="fa-IR" dirty="0">
                <a:cs typeface="Mj_Saadi Bold" panose="00000700000000000000" pitchFamily="2" charset="-78"/>
              </a:rPr>
              <a:t>و </a:t>
            </a:r>
            <a:r>
              <a:rPr lang="fa-IR" dirty="0" smtClean="0">
                <a:cs typeface="Mj_Saadi Bold" panose="00000700000000000000" pitchFamily="2" charset="-78"/>
              </a:rPr>
              <a:t>گل‌ها </a:t>
            </a:r>
            <a:r>
              <a:rPr lang="fa-IR" dirty="0">
                <a:cs typeface="Mj_Saadi Bold" panose="00000700000000000000" pitchFamily="2" charset="-78"/>
              </a:rPr>
              <a:t>و </a:t>
            </a:r>
            <a:r>
              <a:rPr lang="fa-IR" dirty="0" smtClean="0">
                <a:cs typeface="Mj_Saadi Bold" panose="00000700000000000000" pitchFamily="2" charset="-78"/>
              </a:rPr>
              <a:t>صخره‌ها </a:t>
            </a:r>
            <a:r>
              <a:rPr lang="fa-IR" dirty="0">
                <a:cs typeface="Mj_Saadi Bold" panose="00000700000000000000" pitchFamily="2" charset="-78"/>
              </a:rPr>
              <a:t>و </a:t>
            </a:r>
            <a:r>
              <a:rPr lang="fa-IR" dirty="0" smtClean="0">
                <a:cs typeface="Mj_Saadi Bold" panose="00000700000000000000" pitchFamily="2" charset="-78"/>
              </a:rPr>
              <a:t>کوه‌ها </a:t>
            </a:r>
            <a:r>
              <a:rPr lang="fa-IR" dirty="0">
                <a:cs typeface="Mj_Saadi Bold" panose="00000700000000000000" pitchFamily="2" charset="-78"/>
              </a:rPr>
              <a:t>و </a:t>
            </a:r>
            <a:r>
              <a:rPr lang="fa-IR" dirty="0" smtClean="0">
                <a:cs typeface="Mj_Saadi Bold" panose="00000700000000000000" pitchFamily="2" charset="-78"/>
              </a:rPr>
              <a:t>سیلاب‌ها </a:t>
            </a:r>
            <a:r>
              <a:rPr lang="fa-IR" dirty="0">
                <a:cs typeface="Mj_Saadi Bold" panose="00000700000000000000" pitchFamily="2" charset="-78"/>
              </a:rPr>
              <a:t>و </a:t>
            </a:r>
            <a:r>
              <a:rPr lang="fa-IR" dirty="0" smtClean="0">
                <a:cs typeface="Mj_Saadi Bold" panose="00000700000000000000" pitchFamily="2" charset="-78"/>
              </a:rPr>
              <a:t>فرش‌ها </a:t>
            </a:r>
            <a:r>
              <a:rPr lang="fa-IR" dirty="0">
                <a:cs typeface="Mj_Saadi Bold" panose="00000700000000000000" pitchFamily="2" charset="-78"/>
              </a:rPr>
              <a:t>و </a:t>
            </a:r>
            <a:r>
              <a:rPr lang="fa-IR" dirty="0" smtClean="0">
                <a:cs typeface="Mj_Saadi Bold" panose="00000700000000000000" pitchFamily="2" charset="-78"/>
              </a:rPr>
              <a:t>آجر‌ها </a:t>
            </a:r>
            <a:r>
              <a:rPr lang="fa-IR" dirty="0">
                <a:cs typeface="Mj_Saadi Bold" panose="00000700000000000000" pitchFamily="2" charset="-78"/>
              </a:rPr>
              <a:t>و ... از دست </a:t>
            </a:r>
            <a:r>
              <a:rPr lang="fa-IR" dirty="0" smtClean="0">
                <a:cs typeface="Mj_Saadi Bold" panose="00000700000000000000" pitchFamily="2" charset="-78"/>
              </a:rPr>
              <a:t>می‌دهید</a:t>
            </a:r>
            <a:r>
              <a:rPr lang="fa-IR" dirty="0">
                <a:cs typeface="Mj_Saadi Bold" panose="00000700000000000000" pitchFamily="2" charset="-78"/>
              </a:rPr>
              <a:t>. توصیف شما از این </a:t>
            </a:r>
            <a:r>
              <a:rPr lang="fa-IR" dirty="0" smtClean="0">
                <a:cs typeface="Mj_Saadi Bold" panose="00000700000000000000" pitchFamily="2" charset="-78"/>
              </a:rPr>
              <a:t>چیز‌ها </a:t>
            </a:r>
            <a:r>
              <a:rPr lang="fa-IR" dirty="0">
                <a:cs typeface="Mj_Saadi Bold" panose="00000700000000000000" pitchFamily="2" charset="-78"/>
              </a:rPr>
              <a:t>دیگر مانند قبل نخواهد بود</a:t>
            </a:r>
            <a:r>
              <a:rPr lang="fa-IR" dirty="0" smtClean="0">
                <a:cs typeface="Mj_Saadi Bold" panose="00000700000000000000" pitchFamily="2" charset="-78"/>
              </a:rPr>
              <a:t>! </a:t>
            </a:r>
            <a:r>
              <a:rPr lang="fa-IR" sz="1800" dirty="0" smtClean="0">
                <a:cs typeface="Mj_Saadi Bold" panose="00000700000000000000" pitchFamily="2" charset="-78"/>
              </a:rPr>
              <a:t>(پروفسور مایکل بارسنلی کتاب فراکتال در همه جا)</a:t>
            </a:r>
            <a:endParaRPr lang="fa-IR" sz="1800" dirty="0">
              <a:cs typeface="Mj_Saadi Bold" panose="00000700000000000000" pitchFamily="2" charset="-78"/>
            </a:endParaRPr>
          </a:p>
          <a:p>
            <a:pPr marL="0" indent="0">
              <a:buNone/>
            </a:pPr>
            <a:endParaRPr lang="fa-IR" dirty="0" smtClean="0">
              <a:cs typeface="Mj_Saadi Bold" panose="00000700000000000000" pitchFamily="2" charset="-78"/>
            </a:endParaRPr>
          </a:p>
          <a:p>
            <a:pPr marL="0" indent="0">
              <a:buNone/>
            </a:pPr>
            <a:endParaRPr lang="fa-IR"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944005"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مقدمه</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backgroundRemoval t="4286" b="98095" l="5422" r="1000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10455355" y="2712218"/>
            <a:ext cx="1581150" cy="2000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9666523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60</a:t>
            </a:fld>
            <a:endParaRPr lang="fa-IR" dirty="0">
              <a:solidFill>
                <a:schemeClr val="bg1"/>
              </a:solidFill>
              <a:cs typeface="Mj_Titr DF" panose="00000700000000000000" pitchFamily="2" charset="-78"/>
            </a:endParaRPr>
          </a:p>
        </p:txBody>
      </p:sp>
      <p:sp>
        <p:nvSpPr>
          <p:cNvPr id="4" name="TextBox 3"/>
          <p:cNvSpPr txBox="1"/>
          <p:nvPr/>
        </p:nvSpPr>
        <p:spPr>
          <a:xfrm>
            <a:off x="7664713" y="367393"/>
            <a:ext cx="3879588"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طراحی‌های کمد‌های مدرن براساس فراکتال</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62980" y="1659390"/>
            <a:ext cx="7916573" cy="3908653"/>
          </a:xfrm>
          <a:prstGeom prst="rect">
            <a:avLst/>
          </a:prstGeom>
        </p:spPr>
      </p:pic>
    </p:spTree>
    <p:extLst>
      <p:ext uri="{BB962C8B-B14F-4D97-AF65-F5344CB8AC3E}">
        <p14:creationId xmlns="" xmlns:p14="http://schemas.microsoft.com/office/powerpoint/2010/main" val="33055457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61</a:t>
            </a:fld>
            <a:endParaRPr lang="fa-IR" dirty="0">
              <a:solidFill>
                <a:schemeClr val="bg1"/>
              </a:solidFill>
              <a:cs typeface="Mj_Titr DF" panose="00000700000000000000" pitchFamily="2" charset="-78"/>
            </a:endParaRPr>
          </a:p>
        </p:txBody>
      </p:sp>
      <p:sp>
        <p:nvSpPr>
          <p:cNvPr id="4" name="TextBox 3"/>
          <p:cNvSpPr txBox="1"/>
          <p:nvPr/>
        </p:nvSpPr>
        <p:spPr>
          <a:xfrm>
            <a:off x="9982655" y="367393"/>
            <a:ext cx="1561646"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فراکتال و نقاشی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51931" y="933448"/>
            <a:ext cx="4875929" cy="5214259"/>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008359" y="933448"/>
            <a:ext cx="4314825" cy="5214259"/>
          </a:xfrm>
          <a:prstGeom prst="rect">
            <a:avLst/>
          </a:prstGeom>
        </p:spPr>
      </p:pic>
    </p:spTree>
    <p:extLst>
      <p:ext uri="{BB962C8B-B14F-4D97-AF65-F5344CB8AC3E}">
        <p14:creationId xmlns="" xmlns:p14="http://schemas.microsoft.com/office/powerpoint/2010/main" val="11111034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62</a:t>
            </a:fld>
            <a:endParaRPr lang="fa-IR" dirty="0">
              <a:solidFill>
                <a:schemeClr val="bg1"/>
              </a:solidFill>
              <a:cs typeface="Mj_Titr DF" panose="00000700000000000000" pitchFamily="2" charset="-78"/>
            </a:endParaRPr>
          </a:p>
        </p:txBody>
      </p:sp>
      <p:sp>
        <p:nvSpPr>
          <p:cNvPr id="4" name="TextBox 3"/>
          <p:cNvSpPr txBox="1"/>
          <p:nvPr/>
        </p:nvSpPr>
        <p:spPr>
          <a:xfrm>
            <a:off x="9982655" y="367393"/>
            <a:ext cx="1561646"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فراکتال و نقاشی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sp>
        <p:nvSpPr>
          <p:cNvPr id="3" name="TextBox 2"/>
          <p:cNvSpPr txBox="1"/>
          <p:nvPr/>
        </p:nvSpPr>
        <p:spPr>
          <a:xfrm>
            <a:off x="9309587" y="1069522"/>
            <a:ext cx="2234714" cy="369332"/>
          </a:xfrm>
          <a:prstGeom prst="rect">
            <a:avLst/>
          </a:prstGeom>
          <a:noFill/>
        </p:spPr>
        <p:txBody>
          <a:bodyPr wrap="none" rtlCol="1">
            <a:spAutoFit/>
          </a:bodyPr>
          <a:lstStyle/>
          <a:p>
            <a:r>
              <a:rPr lang="fa-IR" dirty="0" smtClean="0">
                <a:cs typeface="Mj_Saadi Bold" panose="00000700000000000000" pitchFamily="2" charset="-78"/>
              </a:rPr>
              <a:t>اثرات هنری </a:t>
            </a:r>
            <a:r>
              <a:rPr lang="en-US" dirty="0" smtClean="0">
                <a:latin typeface="+mj-lt"/>
                <a:cs typeface="Mj_Saadi Bold" panose="00000700000000000000" pitchFamily="2" charset="-78"/>
              </a:rPr>
              <a:t>Salvador Dali</a:t>
            </a:r>
            <a:endParaRPr lang="fa-IR" dirty="0">
              <a:latin typeface="+mj-lt"/>
              <a:cs typeface="Mj_Saadi Bold" panose="00000700000000000000" pitchFamily="2" charset="-78"/>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5971" y="2264612"/>
            <a:ext cx="10771425" cy="3001056"/>
          </a:xfrm>
          <a:prstGeom prst="rect">
            <a:avLst/>
          </a:prstGeom>
        </p:spPr>
      </p:pic>
    </p:spTree>
    <p:extLst>
      <p:ext uri="{BB962C8B-B14F-4D97-AF65-F5344CB8AC3E}">
        <p14:creationId xmlns="" xmlns:p14="http://schemas.microsoft.com/office/powerpoint/2010/main" val="38058117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63</a:t>
            </a:fld>
            <a:endParaRPr lang="fa-IR" dirty="0">
              <a:solidFill>
                <a:schemeClr val="bg1"/>
              </a:solidFill>
              <a:cs typeface="Mj_Titr DF" panose="00000700000000000000" pitchFamily="2" charset="-78"/>
            </a:endParaRPr>
          </a:p>
        </p:txBody>
      </p:sp>
      <p:sp>
        <p:nvSpPr>
          <p:cNvPr id="4" name="TextBox 3"/>
          <p:cNvSpPr txBox="1"/>
          <p:nvPr/>
        </p:nvSpPr>
        <p:spPr>
          <a:xfrm>
            <a:off x="9982655" y="367393"/>
            <a:ext cx="1561646"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فراکتال و نقاشی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62655" y="1366837"/>
            <a:ext cx="7620000" cy="4924425"/>
          </a:xfrm>
          <a:prstGeom prst="rect">
            <a:avLst/>
          </a:prstGeom>
        </p:spPr>
      </p:pic>
    </p:spTree>
    <p:extLst>
      <p:ext uri="{BB962C8B-B14F-4D97-AF65-F5344CB8AC3E}">
        <p14:creationId xmlns="" xmlns:p14="http://schemas.microsoft.com/office/powerpoint/2010/main" val="39623936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64</a:t>
            </a:fld>
            <a:endParaRPr lang="fa-IR" dirty="0">
              <a:solidFill>
                <a:schemeClr val="bg1"/>
              </a:solidFill>
              <a:cs typeface="Mj_Titr DF" panose="00000700000000000000" pitchFamily="2" charset="-78"/>
            </a:endParaRPr>
          </a:p>
        </p:txBody>
      </p:sp>
      <p:sp>
        <p:nvSpPr>
          <p:cNvPr id="4" name="TextBox 3"/>
          <p:cNvSpPr txBox="1"/>
          <p:nvPr/>
        </p:nvSpPr>
        <p:spPr>
          <a:xfrm>
            <a:off x="9982655" y="367393"/>
            <a:ext cx="1561646"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فراکتال و نقاشی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tretch>
            <a:fillRect/>
          </a:stretch>
        </p:blipFill>
        <p:spPr>
          <a:xfrm>
            <a:off x="1939698" y="1230084"/>
            <a:ext cx="3685017" cy="4460421"/>
          </a:xfrm>
          <a:prstGeom prst="rect">
            <a:avLst/>
          </a:prstGeom>
        </p:spPr>
      </p:pic>
      <p:pic>
        <p:nvPicPr>
          <p:cNvPr id="5" name="Picture 4"/>
          <p:cNvPicPr>
            <a:picLocks noChangeAspect="1"/>
          </p:cNvPicPr>
          <p:nvPr/>
        </p:nvPicPr>
        <p:blipFill>
          <a:blip r:embed="rId5">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tretch>
            <a:fillRect/>
          </a:stretch>
        </p:blipFill>
        <p:spPr>
          <a:xfrm>
            <a:off x="6353175" y="1007608"/>
            <a:ext cx="4286250" cy="4905375"/>
          </a:xfrm>
          <a:prstGeom prst="rect">
            <a:avLst/>
          </a:prstGeom>
        </p:spPr>
      </p:pic>
    </p:spTree>
    <p:extLst>
      <p:ext uri="{BB962C8B-B14F-4D97-AF65-F5344CB8AC3E}">
        <p14:creationId xmlns="" xmlns:p14="http://schemas.microsoft.com/office/powerpoint/2010/main" val="25861114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65</a:t>
            </a:fld>
            <a:endParaRPr lang="fa-IR" dirty="0">
              <a:solidFill>
                <a:schemeClr val="bg1"/>
              </a:solidFill>
              <a:cs typeface="Mj_Titr DF" panose="00000700000000000000" pitchFamily="2" charset="-78"/>
            </a:endParaRPr>
          </a:p>
        </p:txBody>
      </p:sp>
      <p:sp>
        <p:nvSpPr>
          <p:cNvPr id="4" name="TextBox 3"/>
          <p:cNvSpPr txBox="1"/>
          <p:nvPr/>
        </p:nvSpPr>
        <p:spPr>
          <a:xfrm>
            <a:off x="9403970" y="367393"/>
            <a:ext cx="2140331"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cs typeface="Mj_Saadi Bold" panose="00000700000000000000" pitchFamily="2" charset="-78"/>
              </a:rPr>
              <a:t>فراکتال و مجسمه‌سازی</a:t>
            </a:r>
            <a:endParaRPr lang="fa-IR" sz="24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فراکتال در دوره‌های مختلف - مدرن</a:t>
            </a:r>
            <a:endParaRPr lang="fa-IR" dirty="0">
              <a:solidFill>
                <a:schemeClr val="bg1"/>
              </a:solidFill>
              <a:cs typeface="Mj_Saadi Bold" panose="00000700000000000000" pitchFamily="2" charset="-78"/>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97277" y="1110342"/>
            <a:ext cx="3709254" cy="4327463"/>
          </a:xfrm>
          <a:prstGeom prst="rect">
            <a:avLst/>
          </a:prstGeom>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40544" y="1110342"/>
            <a:ext cx="3756969" cy="4327463"/>
          </a:xfrm>
          <a:prstGeom prst="rect">
            <a:avLst/>
          </a:prstGeom>
        </p:spPr>
      </p:pic>
    </p:spTree>
    <p:extLst>
      <p:ext uri="{BB962C8B-B14F-4D97-AF65-F5344CB8AC3E}">
        <p14:creationId xmlns="" xmlns:p14="http://schemas.microsoft.com/office/powerpoint/2010/main" val="14239009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66</a:t>
            </a:fld>
            <a:endParaRPr lang="fa-IR" dirty="0">
              <a:solidFill>
                <a:schemeClr val="bg1"/>
              </a:solidFill>
              <a:cs typeface="Mj_Titr DF" panose="00000700000000000000" pitchFamily="2" charset="-78"/>
            </a:endParaRPr>
          </a:p>
        </p:txBody>
      </p:sp>
      <p:sp>
        <p:nvSpPr>
          <p:cNvPr id="4" name="TextBox 3"/>
          <p:cNvSpPr txBox="1"/>
          <p:nvPr/>
        </p:nvSpPr>
        <p:spPr>
          <a:xfrm>
            <a:off x="9763044" y="367393"/>
            <a:ext cx="2428956" cy="1446550"/>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fa-IR" sz="8800" dirty="0" smtClean="0">
                <a:cs typeface="Mj_Saadi Bold" panose="00000700000000000000" pitchFamily="2" charset="-78"/>
              </a:rPr>
              <a:t>منابع</a:t>
            </a:r>
            <a:endParaRPr lang="fa-IR" sz="8800" dirty="0">
              <a:cs typeface="Mj_Saadi Bold" panose="00000700000000000000" pitchFamily="2" charset="-78"/>
            </a:endParaRPr>
          </a:p>
        </p:txBody>
      </p:sp>
      <p:sp>
        <p:nvSpPr>
          <p:cNvPr id="9" name="Slide Number Placeholder 7"/>
          <p:cNvSpPr txBox="1">
            <a:spLocks/>
          </p:cNvSpPr>
          <p:nvPr/>
        </p:nvSpPr>
        <p:spPr>
          <a:xfrm>
            <a:off x="729672" y="6527222"/>
            <a:ext cx="2119663"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b="1" dirty="0" smtClean="0">
                <a:solidFill>
                  <a:schemeClr val="bg1"/>
                </a:solidFill>
                <a:cs typeface="Mj_Saadi Bold" panose="00000700000000000000" pitchFamily="2" charset="-78"/>
              </a:rPr>
              <a:t>منابـــــــــــــــــــــــــــــــــــــــــــــع</a:t>
            </a:r>
            <a:endParaRPr lang="fa-IR" b="1" dirty="0">
              <a:solidFill>
                <a:schemeClr val="bg1"/>
              </a:solidFill>
              <a:cs typeface="Mj_Saadi Bold" panose="00000700000000000000" pitchFamily="2" charset="-78"/>
            </a:endParaRPr>
          </a:p>
        </p:txBody>
      </p:sp>
      <p:sp>
        <p:nvSpPr>
          <p:cNvPr id="2" name="TextBox 1"/>
          <p:cNvSpPr txBox="1"/>
          <p:nvPr/>
        </p:nvSpPr>
        <p:spPr>
          <a:xfrm>
            <a:off x="6772132" y="1671146"/>
            <a:ext cx="5419868" cy="3139321"/>
          </a:xfrm>
          <a:prstGeom prst="rect">
            <a:avLst/>
          </a:prstGeom>
          <a:noFill/>
        </p:spPr>
        <p:txBody>
          <a:bodyPr wrap="square" rtlCol="1">
            <a:spAutoFit/>
          </a:bodyPr>
          <a:lstStyle/>
          <a:p>
            <a:pPr marL="285750" indent="-285750">
              <a:buFontTx/>
              <a:buChar char="-"/>
            </a:pPr>
            <a:r>
              <a:rPr lang="fa-IR" dirty="0" smtClean="0">
                <a:cs typeface="Mj_Saadi Bold" panose="00000700000000000000" pitchFamily="2" charset="-78"/>
              </a:rPr>
              <a:t>منابع اینترنتی (برای تهیه تصاویر)</a:t>
            </a:r>
          </a:p>
          <a:p>
            <a:pPr marL="285750" indent="-285750">
              <a:buFontTx/>
              <a:buChar char="-"/>
            </a:pPr>
            <a:endParaRPr lang="fa-IR" dirty="0" smtClean="0">
              <a:cs typeface="Mj_Saadi Bold" panose="00000700000000000000" pitchFamily="2" charset="-78"/>
            </a:endParaRPr>
          </a:p>
          <a:p>
            <a:pPr marL="285750" indent="-285750">
              <a:buFontTx/>
              <a:buChar char="-"/>
            </a:pPr>
            <a:r>
              <a:rPr lang="fa-IR" dirty="0" smtClean="0">
                <a:cs typeface="Mj_Saadi Bold" panose="00000700000000000000" pitchFamily="2" charset="-78"/>
              </a:rPr>
              <a:t>مقالات دانشکده هندسه دانشگاه </a:t>
            </a:r>
            <a:r>
              <a:rPr lang="en-US" dirty="0" smtClean="0">
                <a:cs typeface="Mj_Saadi Bold" panose="00000700000000000000" pitchFamily="2" charset="-78"/>
              </a:rPr>
              <a:t>Dresden</a:t>
            </a:r>
            <a:r>
              <a:rPr lang="fa-IR" dirty="0" smtClean="0">
                <a:cs typeface="Mj_Saadi Bold" panose="00000700000000000000" pitchFamily="2" charset="-78"/>
              </a:rPr>
              <a:t> آلمان</a:t>
            </a:r>
          </a:p>
          <a:p>
            <a:pPr marL="285750" indent="-285750">
              <a:buFontTx/>
              <a:buChar char="-"/>
            </a:pPr>
            <a:endParaRPr lang="fa-IR" dirty="0">
              <a:cs typeface="Mj_Saadi Bold" panose="00000700000000000000" pitchFamily="2" charset="-78"/>
            </a:endParaRPr>
          </a:p>
          <a:p>
            <a:pPr marL="285750" indent="-285750">
              <a:buFontTx/>
              <a:buChar char="-"/>
            </a:pPr>
            <a:r>
              <a:rPr lang="fa-IR" dirty="0" smtClean="0">
                <a:cs typeface="Mj_Saadi Bold" panose="00000700000000000000" pitchFamily="2" charset="-78"/>
              </a:rPr>
              <a:t>مقاله دانشگاه </a:t>
            </a:r>
            <a:r>
              <a:rPr lang="en-US" dirty="0" smtClean="0">
                <a:cs typeface="Mj_Saadi Bold" panose="00000700000000000000" pitchFamily="2" charset="-78"/>
              </a:rPr>
              <a:t>Rutgers</a:t>
            </a:r>
            <a:r>
              <a:rPr lang="fa-IR" dirty="0" smtClean="0">
                <a:cs typeface="Mj_Saadi Bold" panose="00000700000000000000" pitchFamily="2" charset="-78"/>
              </a:rPr>
              <a:t> نیوجرسی آمریکا</a:t>
            </a:r>
          </a:p>
          <a:p>
            <a:pPr marL="285750" indent="-285750">
              <a:buFontTx/>
              <a:buChar char="-"/>
            </a:pPr>
            <a:endParaRPr lang="fa-IR" dirty="0">
              <a:cs typeface="Mj_Saadi Bold" panose="00000700000000000000" pitchFamily="2" charset="-78"/>
            </a:endParaRPr>
          </a:p>
          <a:p>
            <a:pPr marL="285750" indent="-285750">
              <a:buFontTx/>
              <a:buChar char="-"/>
            </a:pPr>
            <a:r>
              <a:rPr lang="fa-IR" dirty="0" smtClean="0">
                <a:cs typeface="Mj_Saadi Bold" panose="00000700000000000000" pitchFamily="2" charset="-78"/>
              </a:rPr>
              <a:t>سایت</a:t>
            </a:r>
            <a:r>
              <a:rPr lang="en-US" dirty="0" smtClean="0">
                <a:cs typeface="Mj_Saadi Bold" panose="00000700000000000000" pitchFamily="2" charset="-78"/>
              </a:rPr>
              <a:t>parsecad.ir</a:t>
            </a:r>
            <a:endParaRPr lang="fa-IR" dirty="0" smtClean="0">
              <a:cs typeface="Mj_Saadi Bold" panose="00000700000000000000" pitchFamily="2" charset="-78"/>
            </a:endParaRPr>
          </a:p>
          <a:p>
            <a:pPr marL="285750" indent="-285750">
              <a:buFontTx/>
              <a:buChar char="-"/>
            </a:pPr>
            <a:endParaRPr lang="fa-IR" dirty="0">
              <a:cs typeface="Mj_Saadi Bold" panose="00000700000000000000" pitchFamily="2" charset="-78"/>
            </a:endParaRPr>
          </a:p>
          <a:p>
            <a:pPr marL="285750" indent="-285750">
              <a:buFontTx/>
              <a:buChar char="-"/>
            </a:pPr>
            <a:r>
              <a:rPr lang="fa-IR" dirty="0">
                <a:cs typeface="Mj_Saadi Bold" panose="00000700000000000000" pitchFamily="2" charset="-78"/>
              </a:rPr>
              <a:t>مقدمه‌اي بر هندسه </a:t>
            </a:r>
            <a:r>
              <a:rPr lang="fa-IR" dirty="0" smtClean="0">
                <a:cs typeface="Mj_Saadi Bold" panose="00000700000000000000" pitchFamily="2" charset="-78"/>
              </a:rPr>
              <a:t>فركتالي نوشته احمد روزی‌طلب</a:t>
            </a:r>
          </a:p>
          <a:p>
            <a:pPr marL="285750" indent="-285750">
              <a:buFontTx/>
              <a:buChar char="-"/>
            </a:pPr>
            <a:endParaRPr lang="fa-IR" dirty="0">
              <a:cs typeface="Mj_Saadi Bold" panose="00000700000000000000" pitchFamily="2" charset="-78"/>
            </a:endParaRPr>
          </a:p>
          <a:p>
            <a:pPr marL="285750" indent="-285750">
              <a:buFontTx/>
              <a:buChar char="-"/>
            </a:pPr>
            <a:r>
              <a:rPr lang="fa-IR" dirty="0">
                <a:cs typeface="Mj_Saadi Bold" panose="00000700000000000000" pitchFamily="2" charset="-78"/>
              </a:rPr>
              <a:t> آشنايي با هندسه برخالي نوشته نايجل لسموير‌گوردون؛ ويل رود؛ رالف ادني</a:t>
            </a:r>
          </a:p>
        </p:txBody>
      </p:sp>
    </p:spTree>
    <p:extLst>
      <p:ext uri="{BB962C8B-B14F-4D97-AF65-F5344CB8AC3E}">
        <p14:creationId xmlns="" xmlns:p14="http://schemas.microsoft.com/office/powerpoint/2010/main" val="9766236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76993" y="1450975"/>
            <a:ext cx="10515600" cy="1325563"/>
          </a:xfrm>
        </p:spPr>
        <p:txBody>
          <a:bodyPr>
            <a:normAutofit/>
          </a:bodyPr>
          <a:lstStyle/>
          <a:p>
            <a:r>
              <a:rPr lang="fa-IR" sz="7200" dirty="0" smtClean="0">
                <a:solidFill>
                  <a:srgbClr val="00B0F0"/>
                </a:solidFill>
                <a:cs typeface="Mj_Titr DF" panose="00000700000000000000" pitchFamily="2" charset="-78"/>
              </a:rPr>
              <a:t>پیدایش فراکتال</a:t>
            </a:r>
            <a:endParaRPr lang="fa-IR" sz="7200" dirty="0">
              <a:solidFill>
                <a:srgbClr val="00B0F0"/>
              </a:solidFill>
              <a:cs typeface="Mj_Titr DF" panose="00000700000000000000" pitchFamily="2" charset="-78"/>
            </a:endParaRPr>
          </a:p>
        </p:txBody>
      </p:sp>
      <p:sp>
        <p:nvSpPr>
          <p:cNvPr id="10" name="Content Placeholder 2"/>
          <p:cNvSpPr>
            <a:spLocks noGrp="1"/>
          </p:cNvSpPr>
          <p:nvPr>
            <p:ph idx="1"/>
          </p:nvPr>
        </p:nvSpPr>
        <p:spPr>
          <a:xfrm>
            <a:off x="1" y="2963636"/>
            <a:ext cx="12192000" cy="1836964"/>
          </a:xfrm>
        </p:spPr>
        <p:style>
          <a:lnRef idx="1">
            <a:schemeClr val="accent3"/>
          </a:lnRef>
          <a:fillRef idx="3">
            <a:schemeClr val="accent3"/>
          </a:fillRef>
          <a:effectRef idx="2">
            <a:schemeClr val="accent3"/>
          </a:effectRef>
          <a:fontRef idx="minor">
            <a:schemeClr val="lt1"/>
          </a:fontRef>
        </p:style>
        <p:txBody>
          <a:bodyPr anchor="ctr"/>
          <a:lstStyle/>
          <a:p>
            <a:pPr marL="0" indent="0" algn="ctr">
              <a:buNone/>
            </a:pPr>
            <a:r>
              <a:rPr lang="fa-IR" dirty="0" smtClean="0">
                <a:solidFill>
                  <a:schemeClr val="bg1"/>
                </a:solidFill>
                <a:latin typeface="IranNastaliq" panose="02020505000000020003" pitchFamily="18" charset="0"/>
                <a:cs typeface="Mj_Newspaper" panose="00000400000000000000" pitchFamily="2" charset="-78"/>
              </a:rPr>
              <a:t>تاریخچه واژه فراکتال</a:t>
            </a:r>
          </a:p>
          <a:p>
            <a:pPr marL="0" indent="0" algn="ctr">
              <a:buNone/>
            </a:pPr>
            <a:r>
              <a:rPr lang="fa-IR" dirty="0" smtClean="0">
                <a:solidFill>
                  <a:schemeClr val="bg1"/>
                </a:solidFill>
                <a:latin typeface="IranNastaliq" panose="02020505000000020003" pitchFamily="18" charset="0"/>
                <a:cs typeface="Mj_Newspaper" panose="00000400000000000000" pitchFamily="2" charset="-78"/>
              </a:rPr>
              <a:t>هندسه فراکتال</a:t>
            </a:r>
          </a:p>
          <a:p>
            <a:pPr marL="0" indent="0" algn="ctr">
              <a:buNone/>
            </a:pPr>
            <a:r>
              <a:rPr lang="fa-IR" dirty="0" smtClean="0">
                <a:solidFill>
                  <a:schemeClr val="bg1"/>
                </a:solidFill>
                <a:latin typeface="IranNastaliq" panose="02020505000000020003" pitchFamily="18" charset="0"/>
                <a:cs typeface="Mj_Newspaper" panose="00000400000000000000" pitchFamily="2" charset="-78"/>
              </a:rPr>
              <a:t>ویژگی‌های فراکتال</a:t>
            </a:r>
            <a:endParaRPr lang="fa-IR" dirty="0">
              <a:solidFill>
                <a:schemeClr val="bg1"/>
              </a:solidFill>
              <a:latin typeface="IranNastaliq" panose="02020505000000020003" pitchFamily="18" charset="0"/>
              <a:cs typeface="Mj_Newspaper" panose="00000400000000000000" pitchFamily="2" charset="-78"/>
            </a:endParaRPr>
          </a:p>
        </p:txBody>
      </p:sp>
      <p:cxnSp>
        <p:nvCxnSpPr>
          <p:cNvPr id="5" name="Straight Connector 4"/>
          <p:cNvCxnSpPr/>
          <p:nvPr/>
        </p:nvCxnSpPr>
        <p:spPr>
          <a:xfrm>
            <a:off x="11492593" y="0"/>
            <a:ext cx="0" cy="2963636"/>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35718327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9" y="796326"/>
            <a:ext cx="7345301" cy="1759096"/>
          </a:xfrm>
        </p:spPr>
        <p:txBody>
          <a:bodyPr anchor="t">
            <a:normAutofit fontScale="92500"/>
          </a:bodyPr>
          <a:lstStyle/>
          <a:p>
            <a:pPr marL="0" indent="0">
              <a:buNone/>
            </a:pPr>
            <a:r>
              <a:rPr lang="fa-IR" dirty="0" smtClean="0">
                <a:cs typeface="Mj_Saadi Bold" panose="00000700000000000000" pitchFamily="2" charset="-78"/>
              </a:rPr>
              <a:t>واژه </a:t>
            </a:r>
            <a:r>
              <a:rPr lang="fa-IR" dirty="0">
                <a:cs typeface="Mj_Saadi Bold" panose="00000700000000000000" pitchFamily="2" charset="-78"/>
              </a:rPr>
              <a:t>فراکتال مشتق از واژه لاتینی فراکتوس یا فراکتورا- به معنی </a:t>
            </a:r>
            <a:r>
              <a:rPr lang="fa-IR" dirty="0" smtClean="0">
                <a:cs typeface="Mj_Saadi Bold" panose="00000700000000000000" pitchFamily="2" charset="-78"/>
              </a:rPr>
              <a:t>سنگی است </a:t>
            </a:r>
            <a:r>
              <a:rPr lang="fa-IR" dirty="0">
                <a:cs typeface="Mj_Saadi Bold" panose="00000700000000000000" pitchFamily="2" charset="-78"/>
              </a:rPr>
              <a:t>که به شکل نامنظم تکه تکه و خرد شده است - در سال 1975 براي </a:t>
            </a:r>
            <a:r>
              <a:rPr lang="fa-IR" dirty="0" smtClean="0">
                <a:cs typeface="Mj_Saadi Bold" panose="00000700000000000000" pitchFamily="2" charset="-78"/>
              </a:rPr>
              <a:t>اولین‌بار توسط ریاضی‌دان </a:t>
            </a:r>
            <a:r>
              <a:rPr lang="fa-IR" dirty="0">
                <a:cs typeface="Mj_Saadi Bold" panose="00000700000000000000" pitchFamily="2" charset="-78"/>
              </a:rPr>
              <a:t>لهستانی بنام </a:t>
            </a:r>
            <a:r>
              <a:rPr lang="fa-IR" dirty="0" smtClean="0">
                <a:cs typeface="Mj_Saadi Bold" panose="00000700000000000000" pitchFamily="2" charset="-78"/>
              </a:rPr>
              <a:t>بنویت </a:t>
            </a:r>
            <a:r>
              <a:rPr lang="fa-IR" dirty="0">
                <a:cs typeface="Mj_Saadi Bold" panose="00000700000000000000" pitchFamily="2" charset="-78"/>
              </a:rPr>
              <a:t>مندل برات مطرح </a:t>
            </a:r>
            <a:r>
              <a:rPr lang="fa-IR" dirty="0" smtClean="0">
                <a:cs typeface="Mj_Saadi Bold" panose="00000700000000000000" pitchFamily="2" charset="-78"/>
              </a:rPr>
              <a:t>شد. وی وقتی پیرامون طول سواحل انگلیس تحقیق می‌کرد به این موضوع پی‌برد.</a:t>
            </a:r>
          </a:p>
          <a:p>
            <a:pPr marL="0" indent="0">
              <a:buNone/>
            </a:pPr>
            <a:endParaRPr lang="fa-IR" dirty="0" smtClean="0">
              <a:cs typeface="Mj_Saadi Bold" panose="00000700000000000000" pitchFamily="2" charset="-78"/>
            </a:endParaRP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8</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تاریخچه واژه فراکتال</a:t>
            </a:r>
            <a:endParaRPr lang="fa-IR" dirty="0">
              <a:solidFill>
                <a:schemeClr val="bg1"/>
              </a:solidFill>
              <a:cs typeface="Mj_Saadi Bold" panose="00000700000000000000" pitchFamily="2" charset="-78"/>
            </a:endParaRPr>
          </a:p>
        </p:txBody>
      </p:sp>
      <p:pic>
        <p:nvPicPr>
          <p:cNvPr id="4" name="Picture 3"/>
          <p:cNvPicPr>
            <a:picLocks noChangeAspect="1"/>
          </p:cNvPicPr>
          <p:nvPr/>
        </p:nvPicPr>
        <p:blipFill>
          <a:blip r:embed="rId3">
            <a:extLst>
              <a:ext uri="{BEBA8EAE-BF5A-486C-A8C5-ECC9F3942E4B}">
                <a14:imgProps xmlns="" xmlns:a14="http://schemas.microsoft.com/office/drawing/2010/main">
                  <a14:imgLayer r:embed="rId4">
                    <a14:imgEffect>
                      <a14:backgroundRemoval t="0" b="100000" l="9957" r="100000"/>
                    </a14:imgEffect>
                  </a14:imgLayer>
                </a14:imgProps>
              </a:ext>
              <a:ext uri="{28A0092B-C50C-407E-A947-70E740481C1C}">
                <a14:useLocalDpi xmlns="" xmlns:a14="http://schemas.microsoft.com/office/drawing/2010/main" val="0"/>
              </a:ext>
            </a:extLst>
          </a:blip>
          <a:stretch>
            <a:fillRect/>
          </a:stretch>
        </p:blipFill>
        <p:spPr>
          <a:xfrm>
            <a:off x="6958693" y="340374"/>
            <a:ext cx="4400550" cy="2933700"/>
          </a:xfrm>
          <a:prstGeom prst="rect">
            <a:avLst/>
          </a:prstGeom>
        </p:spPr>
      </p:pic>
      <p:graphicFrame>
        <p:nvGraphicFramePr>
          <p:cNvPr id="5" name="Diagram 4"/>
          <p:cNvGraphicFramePr/>
          <p:nvPr>
            <p:extLst>
              <p:ext uri="{D42A27DB-BD31-4B8C-83A1-F6EECF244321}">
                <p14:modId xmlns="" xmlns:p14="http://schemas.microsoft.com/office/powerpoint/2010/main" val="1233233493"/>
              </p:ext>
            </p:extLst>
          </p:nvPr>
        </p:nvGraphicFramePr>
        <p:xfrm>
          <a:off x="1730829" y="3078010"/>
          <a:ext cx="9637197" cy="34701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008984" y="4702629"/>
            <a:ext cx="328936" cy="369332"/>
          </a:xfrm>
          <a:prstGeom prst="rect">
            <a:avLst/>
          </a:prstGeom>
          <a:noFill/>
        </p:spPr>
        <p:txBody>
          <a:bodyPr wrap="none" rtlCol="1">
            <a:spAutoFit/>
          </a:bodyPr>
          <a:lstStyle/>
          <a:p>
            <a:r>
              <a:rPr lang="fa-IR" dirty="0" smtClean="0">
                <a:cs typeface="Mj_Newspaper" panose="00000400000000000000" pitchFamily="2" charset="-78"/>
              </a:rPr>
              <a:t>1</a:t>
            </a:r>
            <a:endParaRPr lang="fa-IR" dirty="0">
              <a:cs typeface="Mj_Newspaper" panose="00000400000000000000" pitchFamily="2" charset="-78"/>
            </a:endParaRPr>
          </a:p>
        </p:txBody>
      </p:sp>
      <p:sp>
        <p:nvSpPr>
          <p:cNvPr id="10" name="TextBox 9"/>
          <p:cNvSpPr txBox="1"/>
          <p:nvPr/>
        </p:nvSpPr>
        <p:spPr>
          <a:xfrm>
            <a:off x="2008984" y="5696568"/>
            <a:ext cx="328936" cy="369332"/>
          </a:xfrm>
          <a:prstGeom prst="rect">
            <a:avLst/>
          </a:prstGeom>
          <a:noFill/>
        </p:spPr>
        <p:txBody>
          <a:bodyPr wrap="none" rtlCol="1">
            <a:spAutoFit/>
          </a:bodyPr>
          <a:lstStyle/>
          <a:p>
            <a:r>
              <a:rPr lang="fa-IR" dirty="0" smtClean="0">
                <a:cs typeface="Mj_Newspaper" panose="00000400000000000000" pitchFamily="2" charset="-78"/>
              </a:rPr>
              <a:t>2</a:t>
            </a:r>
            <a:endParaRPr lang="fa-IR" dirty="0">
              <a:cs typeface="Mj_Newspaper" panose="00000400000000000000" pitchFamily="2" charset="-78"/>
            </a:endParaRPr>
          </a:p>
        </p:txBody>
      </p:sp>
    </p:spTree>
    <p:extLst>
      <p:ext uri="{BB962C8B-B14F-4D97-AF65-F5344CB8AC3E}">
        <p14:creationId xmlns="" xmlns:p14="http://schemas.microsoft.com/office/powerpoint/2010/main" val="8693101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64" y="2394526"/>
            <a:ext cx="10790464" cy="1759096"/>
          </a:xfrm>
          <a:solidFill>
            <a:srgbClr val="00B0F0"/>
          </a:solidFill>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fa-IR" dirty="0">
                <a:cs typeface="Mj_Saadi Bold" panose="00000700000000000000" pitchFamily="2" charset="-78"/>
              </a:rPr>
              <a:t>هندسه فراکتال به مطالعه اشکال </a:t>
            </a:r>
            <a:r>
              <a:rPr lang="fa-IR" dirty="0" smtClean="0">
                <a:cs typeface="Mj_Saadi Bold" panose="00000700000000000000" pitchFamily="2" charset="-78"/>
              </a:rPr>
              <a:t>ریاضی‌ای </a:t>
            </a:r>
            <a:r>
              <a:rPr lang="fa-IR" dirty="0">
                <a:cs typeface="Mj_Saadi Bold" panose="00000700000000000000" pitchFamily="2" charset="-78"/>
              </a:rPr>
              <a:t>می پردازد که نمایانگر جریانی از اجزای خودمتشابه </a:t>
            </a:r>
            <a:r>
              <a:rPr lang="fa-IR" dirty="0" smtClean="0">
                <a:cs typeface="Mj_Saadi Bold" panose="00000700000000000000" pitchFamily="2" charset="-78"/>
              </a:rPr>
              <a:t>بی‌انتها </a:t>
            </a:r>
            <a:r>
              <a:rPr lang="fa-IR" dirty="0">
                <a:cs typeface="Mj_Saadi Bold" panose="00000700000000000000" pitchFamily="2" charset="-78"/>
              </a:rPr>
              <a:t>و پیچ در پیچ است. در این مطالعات بعد فراکتال یک معیار ریاضی برای تعیین </a:t>
            </a:r>
            <a:r>
              <a:rPr lang="fa-IR" dirty="0" smtClean="0">
                <a:cs typeface="Mj_Saadi Bold" panose="00000700000000000000" pitchFamily="2" charset="-78"/>
              </a:rPr>
              <a:t>درجه‌ی </a:t>
            </a:r>
            <a:r>
              <a:rPr lang="fa-IR" dirty="0">
                <a:cs typeface="Mj_Saadi Bold" panose="00000700000000000000" pitchFamily="2" charset="-78"/>
              </a:rPr>
              <a:t>پیچیدگی بافت در حال نمایش است.</a:t>
            </a:r>
          </a:p>
          <a:p>
            <a:pPr marL="0" indent="0" algn="ctr">
              <a:buNone/>
            </a:pPr>
            <a:endParaRPr lang="fa-IR" sz="2000" dirty="0">
              <a:cs typeface="Mj_Saadi Bold" panose="00000700000000000000" pitchFamily="2" charset="-78"/>
            </a:endParaRPr>
          </a:p>
        </p:txBody>
      </p:sp>
      <p:cxnSp>
        <p:nvCxnSpPr>
          <p:cNvPr id="6" name="Straight Connector 5"/>
          <p:cNvCxnSpPr/>
          <p:nvPr/>
        </p:nvCxnSpPr>
        <p:spPr>
          <a:xfrm flipH="1">
            <a:off x="401783" y="0"/>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8" name="Slide Number Placeholder 7"/>
          <p:cNvSpPr>
            <a:spLocks noGrp="1"/>
          </p:cNvSpPr>
          <p:nvPr>
            <p:ph type="sldNum" sz="quarter" idx="12"/>
          </p:nvPr>
        </p:nvSpPr>
        <p:spPr>
          <a:xfrm>
            <a:off x="95829" y="6527222"/>
            <a:ext cx="611908" cy="330778"/>
          </a:xfrm>
          <a:solidFill>
            <a:srgbClr val="00B0F0"/>
          </a:solidFill>
        </p:spPr>
        <p:style>
          <a:lnRef idx="3">
            <a:schemeClr val="lt1"/>
          </a:lnRef>
          <a:fillRef idx="1">
            <a:schemeClr val="accent1"/>
          </a:fillRef>
          <a:effectRef idx="1">
            <a:schemeClr val="accent1"/>
          </a:effectRef>
          <a:fontRef idx="minor">
            <a:schemeClr val="lt1"/>
          </a:fontRef>
        </p:style>
        <p:txBody>
          <a:bodyPr/>
          <a:lstStyle/>
          <a:p>
            <a:pPr algn="ctr"/>
            <a:fld id="{96DEF6AA-B2DD-47B1-A7F1-F89182EF9AD6}" type="slidenum">
              <a:rPr lang="fa-IR" smtClean="0">
                <a:solidFill>
                  <a:schemeClr val="bg1"/>
                </a:solidFill>
                <a:cs typeface="Mj_Titr DF" panose="00000700000000000000" pitchFamily="2" charset="-78"/>
              </a:rPr>
              <a:pPr algn="ctr"/>
              <a:t>9</a:t>
            </a:fld>
            <a:endParaRPr lang="fa-IR" dirty="0">
              <a:solidFill>
                <a:schemeClr val="bg1"/>
              </a:solidFill>
              <a:cs typeface="Mj_Titr DF" panose="00000700000000000000" pitchFamily="2" charset="-78"/>
            </a:endParaRPr>
          </a:p>
        </p:txBody>
      </p:sp>
      <p:sp>
        <p:nvSpPr>
          <p:cNvPr id="7" name="Slide Number Placeholder 7"/>
          <p:cNvSpPr txBox="1">
            <a:spLocks/>
          </p:cNvSpPr>
          <p:nvPr/>
        </p:nvSpPr>
        <p:spPr>
          <a:xfrm>
            <a:off x="729673" y="6527222"/>
            <a:ext cx="1368548" cy="33077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1" anchor="ctr"/>
          <a:lstStyle>
            <a:defPPr>
              <a:defRPr lang="fa-IR"/>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fa-IR" dirty="0" smtClean="0">
                <a:solidFill>
                  <a:schemeClr val="bg1"/>
                </a:solidFill>
                <a:cs typeface="Mj_Saadi Bold" panose="00000700000000000000" pitchFamily="2" charset="-78"/>
              </a:rPr>
              <a:t>هندسه فراکتال</a:t>
            </a:r>
            <a:endParaRPr lang="fa-IR" dirty="0">
              <a:solidFill>
                <a:schemeClr val="bg1"/>
              </a:solidFill>
              <a:cs typeface="Mj_Saadi Bold" panose="00000700000000000000" pitchFamily="2" charset="-78"/>
            </a:endParaRPr>
          </a:p>
        </p:txBody>
      </p:sp>
    </p:spTree>
    <p:extLst>
      <p:ext uri="{BB962C8B-B14F-4D97-AF65-F5344CB8AC3E}">
        <p14:creationId xmlns="" xmlns:p14="http://schemas.microsoft.com/office/powerpoint/2010/main" val="27622770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861</TotalTime>
  <Words>1747</Words>
  <Application>Microsoft Office PowerPoint</Application>
  <PresentationFormat>Custom</PresentationFormat>
  <Paragraphs>366</Paragraphs>
  <Slides>66</Slides>
  <Notes>65</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فراکتال در معماری </vt:lpstr>
      <vt:lpstr>Slide 2</vt:lpstr>
      <vt:lpstr>Slide 3</vt:lpstr>
      <vt:lpstr>Slide 4</vt:lpstr>
      <vt:lpstr>Slide 5</vt:lpstr>
      <vt:lpstr>Slide 6</vt:lpstr>
      <vt:lpstr>پیدایش فراکتال</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نظریه آشوب</vt:lpstr>
      <vt:lpstr>Slide 25</vt:lpstr>
      <vt:lpstr>Slide 26</vt:lpstr>
      <vt:lpstr>Slide 27</vt:lpstr>
      <vt:lpstr>Slide 28</vt:lpstr>
      <vt:lpstr>Slide 29</vt:lpstr>
      <vt:lpstr>فراکتال و معماری</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هندسه فرکتال در معماری</dc:title>
  <dc:creator>Ehsan</dc:creator>
  <cp:lastModifiedBy>apple</cp:lastModifiedBy>
  <cp:revision>122</cp:revision>
  <dcterms:created xsi:type="dcterms:W3CDTF">2012-10-17T19:26:43Z</dcterms:created>
  <dcterms:modified xsi:type="dcterms:W3CDTF">2013-11-24T14:36:51Z</dcterms:modified>
</cp:coreProperties>
</file>