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2" r:id="rId5"/>
  </p:sldMasterIdLst>
  <p:notesMasterIdLst>
    <p:notesMasterId r:id="rId49"/>
  </p:notesMasterIdLst>
  <p:sldIdLst>
    <p:sldId id="257" r:id="rId6"/>
    <p:sldId id="364" r:id="rId7"/>
    <p:sldId id="323" r:id="rId8"/>
    <p:sldId id="326" r:id="rId9"/>
    <p:sldId id="327" r:id="rId10"/>
    <p:sldId id="350" r:id="rId11"/>
    <p:sldId id="328" r:id="rId12"/>
    <p:sldId id="329" r:id="rId13"/>
    <p:sldId id="324" r:id="rId14"/>
    <p:sldId id="330" r:id="rId15"/>
    <p:sldId id="331" r:id="rId16"/>
    <p:sldId id="348" r:id="rId17"/>
    <p:sldId id="349" r:id="rId18"/>
    <p:sldId id="332" r:id="rId19"/>
    <p:sldId id="333" r:id="rId20"/>
    <p:sldId id="336" r:id="rId21"/>
    <p:sldId id="334" r:id="rId22"/>
    <p:sldId id="337" r:id="rId23"/>
    <p:sldId id="338" r:id="rId24"/>
    <p:sldId id="339" r:id="rId25"/>
    <p:sldId id="341" r:id="rId26"/>
    <p:sldId id="340" r:id="rId27"/>
    <p:sldId id="342" r:id="rId28"/>
    <p:sldId id="343" r:id="rId29"/>
    <p:sldId id="344" r:id="rId30"/>
    <p:sldId id="346" r:id="rId31"/>
    <p:sldId id="347"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25" r:id="rId46"/>
    <p:sldId id="291" r:id="rId47"/>
    <p:sldId id="260" r:id="rId4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B4004D"/>
    <a:srgbClr val="00501B"/>
    <a:srgbClr val="000099"/>
    <a:srgbClr val="5600B4"/>
    <a:srgbClr val="000000"/>
    <a:srgbClr val="8A2B00"/>
    <a:srgbClr val="663300"/>
    <a:srgbClr val="660066"/>
    <a:srgbClr val="F5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3464B-F37F-4152-BB48-BB066DDFD699}"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2A4A3576-57C9-4AFD-B198-760A3D9C121A}">
      <dgm:prSet phldrT="[Text]" custT="1"/>
      <dgm:spPr/>
      <dgm:t>
        <a:bodyPr/>
        <a:lstStyle/>
        <a:p>
          <a:r>
            <a:rPr lang="fa-IR" sz="2400" b="1" dirty="0" smtClean="0">
              <a:solidFill>
                <a:srgbClr val="000099"/>
              </a:solidFill>
              <a:latin typeface="Times New Roman" pitchFamily="18" charset="0"/>
              <a:ea typeface="Times New Roman" pitchFamily="18" charset="0"/>
              <a:cs typeface="+mj-cs"/>
            </a:rPr>
            <a:t>کاربرد ارزیابی عملکرد</a:t>
          </a:r>
          <a:endParaRPr lang="en-US" sz="2400" b="1" dirty="0">
            <a:solidFill>
              <a:srgbClr val="000099"/>
            </a:solidFill>
          </a:endParaRPr>
        </a:p>
      </dgm:t>
    </dgm:pt>
    <dgm:pt modelId="{C9D3CD98-43E8-4BFC-A928-94FAE816DDB9}" type="parTrans" cxnId="{0ECAE598-5082-46F3-9889-03448E54412A}">
      <dgm:prSet/>
      <dgm:spPr/>
      <dgm:t>
        <a:bodyPr/>
        <a:lstStyle/>
        <a:p>
          <a:endParaRPr lang="en-US" b="1"/>
        </a:p>
      </dgm:t>
    </dgm:pt>
    <dgm:pt modelId="{39EFD9D0-EBA1-4081-B78D-196FE4DBBAE2}" type="sibTrans" cxnId="{0ECAE598-5082-46F3-9889-03448E54412A}">
      <dgm:prSet/>
      <dgm:spPr/>
      <dgm:t>
        <a:bodyPr/>
        <a:lstStyle/>
        <a:p>
          <a:endParaRPr lang="en-US" b="1"/>
        </a:p>
      </dgm:t>
    </dgm:pt>
    <dgm:pt modelId="{EC4717A2-2528-4C17-8060-9D9A399F6F29}">
      <dgm:prSet phldrT="[Text]"/>
      <dgm:spPr/>
      <dgm:t>
        <a:bodyPr/>
        <a:lstStyle/>
        <a:p>
          <a:r>
            <a:rPr lang="ar-SA" b="1" dirty="0" smtClean="0">
              <a:cs typeface="Zar" pitchFamily="2" charset="-78"/>
            </a:rPr>
            <a:t>حقوق</a:t>
          </a:r>
          <a:r>
            <a:rPr lang="ar-SA" b="1" dirty="0" smtClean="0"/>
            <a:t>‌</a:t>
          </a:r>
          <a:r>
            <a:rPr lang="ar-SA" b="1" dirty="0" smtClean="0">
              <a:cs typeface="Zar" pitchFamily="2" charset="-78"/>
            </a:rPr>
            <a:t> و مزايا</a:t>
          </a:r>
          <a:endParaRPr lang="en-US" b="1" dirty="0"/>
        </a:p>
      </dgm:t>
    </dgm:pt>
    <dgm:pt modelId="{A5401240-C8B8-42AC-911B-CF34F123BD78}" type="parTrans" cxnId="{00B9A1C0-082B-462B-9EF3-35243F87F23E}">
      <dgm:prSet/>
      <dgm:spPr/>
      <dgm:t>
        <a:bodyPr/>
        <a:lstStyle/>
        <a:p>
          <a:endParaRPr lang="en-US" b="1"/>
        </a:p>
      </dgm:t>
    </dgm:pt>
    <dgm:pt modelId="{D20E523D-0E5C-46FB-A640-8A5D435B52F8}" type="sibTrans" cxnId="{00B9A1C0-082B-462B-9EF3-35243F87F23E}">
      <dgm:prSet/>
      <dgm:spPr/>
      <dgm:t>
        <a:bodyPr/>
        <a:lstStyle/>
        <a:p>
          <a:endParaRPr lang="en-US" b="1"/>
        </a:p>
      </dgm:t>
    </dgm:pt>
    <dgm:pt modelId="{FF774F2D-1B30-4F61-9203-5146358EFCB8}">
      <dgm:prSet phldrT="[Text]"/>
      <dgm:spPr/>
      <dgm:t>
        <a:bodyPr/>
        <a:lstStyle/>
        <a:p>
          <a:r>
            <a:rPr lang="ar-SA" b="1" dirty="0" smtClean="0">
              <a:cs typeface="Zar" pitchFamily="2" charset="-78"/>
            </a:rPr>
            <a:t>كارمنديابي</a:t>
          </a:r>
          <a:r>
            <a:rPr lang="ar-SA" b="1" dirty="0" smtClean="0"/>
            <a:t>‌</a:t>
          </a:r>
          <a:r>
            <a:rPr lang="ar-SA" b="1" dirty="0" smtClean="0">
              <a:cs typeface="Zar" pitchFamily="2" charset="-78"/>
            </a:rPr>
            <a:t> و انتخاب</a:t>
          </a:r>
          <a:endParaRPr lang="en-US" b="1" dirty="0"/>
        </a:p>
      </dgm:t>
    </dgm:pt>
    <dgm:pt modelId="{304E0FF3-D736-4706-9490-4B1263A6C625}" type="parTrans" cxnId="{8C542FAC-B8B1-4219-83EA-A732042B0967}">
      <dgm:prSet/>
      <dgm:spPr/>
      <dgm:t>
        <a:bodyPr/>
        <a:lstStyle/>
        <a:p>
          <a:endParaRPr lang="en-US" b="1"/>
        </a:p>
      </dgm:t>
    </dgm:pt>
    <dgm:pt modelId="{066DB5E3-58B5-4F9F-848B-01C64116E40B}" type="sibTrans" cxnId="{8C542FAC-B8B1-4219-83EA-A732042B0967}">
      <dgm:prSet/>
      <dgm:spPr/>
      <dgm:t>
        <a:bodyPr/>
        <a:lstStyle/>
        <a:p>
          <a:endParaRPr lang="en-US" b="1"/>
        </a:p>
      </dgm:t>
    </dgm:pt>
    <dgm:pt modelId="{34CD9ECB-D20D-4E2A-81DF-1F046CDED03F}">
      <dgm:prSet phldrT="[Text]"/>
      <dgm:spPr/>
      <dgm:t>
        <a:bodyPr/>
        <a:lstStyle/>
        <a:p>
          <a:r>
            <a:rPr lang="ar-SA" b="1" dirty="0" smtClean="0">
              <a:cs typeface="Zar" pitchFamily="2" charset="-78"/>
            </a:rPr>
            <a:t>برنامه</a:t>
          </a:r>
          <a:r>
            <a:rPr lang="ar-SA" b="1" dirty="0" smtClean="0">
              <a:cs typeface="B Titr" pitchFamily="2" charset="-78"/>
            </a:rPr>
            <a:t>‌</a:t>
          </a:r>
          <a:r>
            <a:rPr lang="ar-SA" b="1" dirty="0" smtClean="0">
              <a:cs typeface="Zar" pitchFamily="2" charset="-78"/>
            </a:rPr>
            <a:t> ريزي</a:t>
          </a:r>
          <a:r>
            <a:rPr lang="ar-SA" b="1" dirty="0" smtClean="0">
              <a:cs typeface="B Titr" pitchFamily="2" charset="-78"/>
            </a:rPr>
            <a:t>‌</a:t>
          </a:r>
          <a:r>
            <a:rPr lang="ar-SA" b="1" dirty="0" smtClean="0">
              <a:cs typeface="Zar" pitchFamily="2" charset="-78"/>
            </a:rPr>
            <a:t> نيروي</a:t>
          </a:r>
          <a:r>
            <a:rPr lang="ar-SA" b="1" dirty="0" smtClean="0">
              <a:cs typeface="B Titr" pitchFamily="2" charset="-78"/>
            </a:rPr>
            <a:t>‌</a:t>
          </a:r>
          <a:r>
            <a:rPr lang="ar-SA" b="1" dirty="0" smtClean="0">
              <a:cs typeface="Zar" pitchFamily="2" charset="-78"/>
            </a:rPr>
            <a:t> انساني</a:t>
          </a:r>
          <a:r>
            <a:rPr lang="ar-SA" b="1" dirty="0" smtClean="0">
              <a:cs typeface="B Titr" pitchFamily="2" charset="-78"/>
            </a:rPr>
            <a:t>‌</a:t>
          </a:r>
          <a:endParaRPr lang="en-US" b="1" dirty="0"/>
        </a:p>
      </dgm:t>
    </dgm:pt>
    <dgm:pt modelId="{D0DE9287-7A5D-46A3-956A-0CC5E833C9F0}" type="parTrans" cxnId="{12887B1A-17FA-4986-9990-9ADB7D8CE032}">
      <dgm:prSet/>
      <dgm:spPr/>
      <dgm:t>
        <a:bodyPr/>
        <a:lstStyle/>
        <a:p>
          <a:endParaRPr lang="en-US" b="1"/>
        </a:p>
      </dgm:t>
    </dgm:pt>
    <dgm:pt modelId="{112B580C-6F1B-47F7-BA3E-4A6AA1F81199}" type="sibTrans" cxnId="{12887B1A-17FA-4986-9990-9ADB7D8CE032}">
      <dgm:prSet/>
      <dgm:spPr/>
      <dgm:t>
        <a:bodyPr/>
        <a:lstStyle/>
        <a:p>
          <a:endParaRPr lang="en-US" b="1"/>
        </a:p>
      </dgm:t>
    </dgm:pt>
    <dgm:pt modelId="{78DF1CB3-7CB1-424C-B455-5F249337F1A5}">
      <dgm:prSet phldrT="[Text]"/>
      <dgm:spPr/>
      <dgm:t>
        <a:bodyPr/>
        <a:lstStyle/>
        <a:p>
          <a:r>
            <a:rPr lang="ar-SA" b="1" dirty="0" smtClean="0">
              <a:cs typeface="Zar" pitchFamily="2" charset="-78"/>
            </a:rPr>
            <a:t>تعيين</a:t>
          </a:r>
          <a:r>
            <a:rPr lang="ar-SA" b="1" dirty="0" smtClean="0"/>
            <a:t>‌</a:t>
          </a:r>
          <a:r>
            <a:rPr lang="ar-SA" b="1" dirty="0" smtClean="0">
              <a:cs typeface="Zar" pitchFamily="2" charset="-78"/>
            </a:rPr>
            <a:t> روايي</a:t>
          </a:r>
          <a:r>
            <a:rPr lang="ar-SA" b="1" dirty="0" smtClean="0"/>
            <a:t>‌</a:t>
          </a:r>
          <a:r>
            <a:rPr lang="ar-SA" b="1" dirty="0" smtClean="0">
              <a:cs typeface="Zar" pitchFamily="2" charset="-78"/>
            </a:rPr>
            <a:t> آزمونهاي</a:t>
          </a:r>
          <a:r>
            <a:rPr lang="ar-SA" b="1" dirty="0" smtClean="0"/>
            <a:t>‌</a:t>
          </a:r>
          <a:r>
            <a:rPr lang="ar-SA" b="1" dirty="0" smtClean="0">
              <a:cs typeface="Zar" pitchFamily="2" charset="-78"/>
            </a:rPr>
            <a:t> استخدامي</a:t>
          </a:r>
          <a:r>
            <a:rPr lang="ar-SA" b="1" dirty="0" smtClean="0"/>
            <a:t>‌</a:t>
          </a:r>
          <a:endParaRPr lang="en-US" b="1" dirty="0"/>
        </a:p>
      </dgm:t>
    </dgm:pt>
    <dgm:pt modelId="{9E429712-4E00-43AA-9435-2C4A7A5058EC}" type="parTrans" cxnId="{D4637836-D07C-4FA1-91C6-E862AC64B210}">
      <dgm:prSet/>
      <dgm:spPr/>
      <dgm:t>
        <a:bodyPr/>
        <a:lstStyle/>
        <a:p>
          <a:endParaRPr lang="en-US" b="1"/>
        </a:p>
      </dgm:t>
    </dgm:pt>
    <dgm:pt modelId="{20656498-4A03-42F0-BFF8-08F443BB7515}" type="sibTrans" cxnId="{D4637836-D07C-4FA1-91C6-E862AC64B210}">
      <dgm:prSet/>
      <dgm:spPr/>
      <dgm:t>
        <a:bodyPr/>
        <a:lstStyle/>
        <a:p>
          <a:endParaRPr lang="en-US" b="1"/>
        </a:p>
      </dgm:t>
    </dgm:pt>
    <dgm:pt modelId="{ECBB207F-3BB6-4D68-B49A-3389CDA247C9}">
      <dgm:prSet phldrT="[Text]"/>
      <dgm:spPr/>
      <dgm:t>
        <a:bodyPr/>
        <a:lstStyle/>
        <a:p>
          <a:r>
            <a:rPr lang="ar-SA" b="1" dirty="0" smtClean="0">
              <a:cs typeface="Zar" pitchFamily="2" charset="-78"/>
            </a:rPr>
            <a:t>شناخت</a:t>
          </a:r>
          <a:r>
            <a:rPr lang="ar-SA" b="1" dirty="0" smtClean="0"/>
            <a:t>‌</a:t>
          </a:r>
          <a:r>
            <a:rPr lang="ar-SA" b="1" dirty="0" smtClean="0">
              <a:cs typeface="Zar" pitchFamily="2" charset="-78"/>
            </a:rPr>
            <a:t> استعدادهاي</a:t>
          </a:r>
          <a:r>
            <a:rPr lang="ar-SA" b="1" dirty="0" smtClean="0"/>
            <a:t>‌</a:t>
          </a:r>
          <a:r>
            <a:rPr lang="ar-SA" b="1" dirty="0" smtClean="0">
              <a:cs typeface="Zar" pitchFamily="2" charset="-78"/>
            </a:rPr>
            <a:t> بالقوه</a:t>
          </a:r>
          <a:r>
            <a:rPr lang="ar-SA" b="1" dirty="0" smtClean="0"/>
            <a:t>‌</a:t>
          </a:r>
          <a:r>
            <a:rPr lang="ar-SA" b="1" dirty="0" smtClean="0">
              <a:cs typeface="Zar" pitchFamily="2" charset="-78"/>
            </a:rPr>
            <a:t> كاركنان</a:t>
          </a:r>
          <a:endParaRPr lang="en-US" b="1" dirty="0"/>
        </a:p>
      </dgm:t>
    </dgm:pt>
    <dgm:pt modelId="{6DE0EE31-B425-4F6E-B143-240039A4A230}" type="parTrans" cxnId="{D3A00995-5369-4E5D-831A-7FF3E3EBB41A}">
      <dgm:prSet/>
      <dgm:spPr/>
      <dgm:t>
        <a:bodyPr/>
        <a:lstStyle/>
        <a:p>
          <a:endParaRPr lang="en-US" b="1"/>
        </a:p>
      </dgm:t>
    </dgm:pt>
    <dgm:pt modelId="{8C26653A-C131-494C-941F-C2A364BB76AA}" type="sibTrans" cxnId="{D3A00995-5369-4E5D-831A-7FF3E3EBB41A}">
      <dgm:prSet/>
      <dgm:spPr/>
      <dgm:t>
        <a:bodyPr/>
        <a:lstStyle/>
        <a:p>
          <a:endParaRPr lang="en-US" b="1"/>
        </a:p>
      </dgm:t>
    </dgm:pt>
    <dgm:pt modelId="{E19A6C1A-2370-485C-92E4-5EC7DA15B785}">
      <dgm:prSet phldrT="[Text]"/>
      <dgm:spPr/>
      <dgm:t>
        <a:bodyPr/>
        <a:lstStyle/>
        <a:p>
          <a:r>
            <a:rPr lang="ar-SA" b="1" dirty="0" smtClean="0">
              <a:cs typeface="Zar" pitchFamily="2" charset="-78"/>
            </a:rPr>
            <a:t>آموزش</a:t>
          </a:r>
          <a:r>
            <a:rPr lang="ar-SA" b="1" dirty="0" smtClean="0"/>
            <a:t>‌</a:t>
          </a:r>
          <a:r>
            <a:rPr lang="ar-SA" b="1" dirty="0" smtClean="0">
              <a:cs typeface="Zar" pitchFamily="2" charset="-78"/>
            </a:rPr>
            <a:t> و تربيت</a:t>
          </a:r>
          <a:r>
            <a:rPr lang="ar-SA" b="1" dirty="0" smtClean="0"/>
            <a:t>‌</a:t>
          </a:r>
          <a:r>
            <a:rPr lang="ar-SA" b="1" dirty="0" smtClean="0">
              <a:cs typeface="Zar" pitchFamily="2" charset="-78"/>
            </a:rPr>
            <a:t> كاركنان</a:t>
          </a:r>
          <a:r>
            <a:rPr lang="ar-SA" b="1" dirty="0" smtClean="0"/>
            <a:t>‌</a:t>
          </a:r>
          <a:endParaRPr lang="en-US" b="1" dirty="0"/>
        </a:p>
      </dgm:t>
    </dgm:pt>
    <dgm:pt modelId="{D5695441-43C9-454F-A1BF-F4AB9FD92DCC}" type="parTrans" cxnId="{C39F9125-7DAB-4B91-9E75-6A6BDE3D10AA}">
      <dgm:prSet/>
      <dgm:spPr/>
      <dgm:t>
        <a:bodyPr/>
        <a:lstStyle/>
        <a:p>
          <a:endParaRPr lang="en-US" b="1"/>
        </a:p>
      </dgm:t>
    </dgm:pt>
    <dgm:pt modelId="{FFD95F67-A6A3-4615-85B3-20BC19EEC09B}" type="sibTrans" cxnId="{C39F9125-7DAB-4B91-9E75-6A6BDE3D10AA}">
      <dgm:prSet/>
      <dgm:spPr/>
      <dgm:t>
        <a:bodyPr/>
        <a:lstStyle/>
        <a:p>
          <a:endParaRPr lang="en-US" b="1"/>
        </a:p>
      </dgm:t>
    </dgm:pt>
    <dgm:pt modelId="{419B28BB-E326-431E-B60E-A81E7BC39C7E}">
      <dgm:prSet phldrT="[Text]"/>
      <dgm:spPr/>
      <dgm:t>
        <a:bodyPr/>
        <a:lstStyle/>
        <a:p>
          <a:r>
            <a:rPr lang="ar-SA" b="1" dirty="0" smtClean="0">
              <a:cs typeface="Zar" pitchFamily="2" charset="-78"/>
            </a:rPr>
            <a:t>تعيين</a:t>
          </a:r>
          <a:r>
            <a:rPr lang="ar-SA" b="1" dirty="0" smtClean="0"/>
            <a:t>‌</a:t>
          </a:r>
          <a:r>
            <a:rPr lang="ar-SA" b="1" dirty="0" smtClean="0">
              <a:cs typeface="Zar" pitchFamily="2" charset="-78"/>
            </a:rPr>
            <a:t> مسير شغلي</a:t>
          </a:r>
          <a:r>
            <a:rPr lang="ar-SA" b="1" dirty="0" smtClean="0"/>
            <a:t>‌</a:t>
          </a:r>
          <a:endParaRPr lang="en-US" b="1" dirty="0"/>
        </a:p>
      </dgm:t>
    </dgm:pt>
    <dgm:pt modelId="{BB2F5BD0-C9FB-4605-B0EC-C7B8C87302E1}" type="parTrans" cxnId="{0EFDDFDC-2365-425A-BF9D-80DC964B1068}">
      <dgm:prSet/>
      <dgm:spPr/>
      <dgm:t>
        <a:bodyPr/>
        <a:lstStyle/>
        <a:p>
          <a:endParaRPr lang="en-US" b="1"/>
        </a:p>
      </dgm:t>
    </dgm:pt>
    <dgm:pt modelId="{4E59D19C-5B16-4D54-8EC0-F38F5D31ACEF}" type="sibTrans" cxnId="{0EFDDFDC-2365-425A-BF9D-80DC964B1068}">
      <dgm:prSet/>
      <dgm:spPr/>
      <dgm:t>
        <a:bodyPr/>
        <a:lstStyle/>
        <a:p>
          <a:endParaRPr lang="en-US" b="1"/>
        </a:p>
      </dgm:t>
    </dgm:pt>
    <dgm:pt modelId="{F84BA6CB-FC15-4BBB-9253-600252C20560}" type="pres">
      <dgm:prSet presAssocID="{0623464B-F37F-4152-BB48-BB066DDFD699}" presName="cycle" presStyleCnt="0">
        <dgm:presLayoutVars>
          <dgm:chMax val="1"/>
          <dgm:dir/>
          <dgm:animLvl val="ctr"/>
          <dgm:resizeHandles val="exact"/>
        </dgm:presLayoutVars>
      </dgm:prSet>
      <dgm:spPr/>
      <dgm:t>
        <a:bodyPr/>
        <a:lstStyle/>
        <a:p>
          <a:endParaRPr lang="en-US"/>
        </a:p>
      </dgm:t>
    </dgm:pt>
    <dgm:pt modelId="{8A13EF09-53A8-4356-B23C-0BAA1A224041}" type="pres">
      <dgm:prSet presAssocID="{2A4A3576-57C9-4AFD-B198-760A3D9C121A}" presName="centerShape" presStyleLbl="node0" presStyleIdx="0" presStyleCnt="1" custScaleX="122408" custLinFactNeighborY="-1307"/>
      <dgm:spPr/>
      <dgm:t>
        <a:bodyPr/>
        <a:lstStyle/>
        <a:p>
          <a:endParaRPr lang="en-US"/>
        </a:p>
      </dgm:t>
    </dgm:pt>
    <dgm:pt modelId="{129FF637-D4EF-4D7A-848C-055533C039F8}" type="pres">
      <dgm:prSet presAssocID="{A5401240-C8B8-42AC-911B-CF34F123BD78}" presName="parTrans" presStyleLbl="bgSibTrans2D1" presStyleIdx="0" presStyleCnt="7"/>
      <dgm:spPr/>
      <dgm:t>
        <a:bodyPr/>
        <a:lstStyle/>
        <a:p>
          <a:endParaRPr lang="en-US"/>
        </a:p>
      </dgm:t>
    </dgm:pt>
    <dgm:pt modelId="{49BB3732-9CC9-44AE-8410-B44ED4AA355E}" type="pres">
      <dgm:prSet presAssocID="{EC4717A2-2528-4C17-8060-9D9A399F6F29}" presName="node" presStyleLbl="node1" presStyleIdx="0" presStyleCnt="7">
        <dgm:presLayoutVars>
          <dgm:bulletEnabled val="1"/>
        </dgm:presLayoutVars>
      </dgm:prSet>
      <dgm:spPr/>
      <dgm:t>
        <a:bodyPr/>
        <a:lstStyle/>
        <a:p>
          <a:endParaRPr lang="en-US"/>
        </a:p>
      </dgm:t>
    </dgm:pt>
    <dgm:pt modelId="{607E66C2-6293-4336-94B5-E50AB9A1CCF6}" type="pres">
      <dgm:prSet presAssocID="{BB2F5BD0-C9FB-4605-B0EC-C7B8C87302E1}" presName="parTrans" presStyleLbl="bgSibTrans2D1" presStyleIdx="1" presStyleCnt="7"/>
      <dgm:spPr/>
      <dgm:t>
        <a:bodyPr/>
        <a:lstStyle/>
        <a:p>
          <a:endParaRPr lang="en-US"/>
        </a:p>
      </dgm:t>
    </dgm:pt>
    <dgm:pt modelId="{80F455E5-FFF2-4C28-9BF0-F13A34E83BB4}" type="pres">
      <dgm:prSet presAssocID="{419B28BB-E326-431E-B60E-A81E7BC39C7E}" presName="node" presStyleLbl="node1" presStyleIdx="1" presStyleCnt="7">
        <dgm:presLayoutVars>
          <dgm:bulletEnabled val="1"/>
        </dgm:presLayoutVars>
      </dgm:prSet>
      <dgm:spPr/>
      <dgm:t>
        <a:bodyPr/>
        <a:lstStyle/>
        <a:p>
          <a:endParaRPr lang="en-US"/>
        </a:p>
      </dgm:t>
    </dgm:pt>
    <dgm:pt modelId="{C3DCC307-1232-4406-AEBB-2B3BD97244DA}" type="pres">
      <dgm:prSet presAssocID="{6DE0EE31-B425-4F6E-B143-240039A4A230}" presName="parTrans" presStyleLbl="bgSibTrans2D1" presStyleIdx="2" presStyleCnt="7"/>
      <dgm:spPr/>
      <dgm:t>
        <a:bodyPr/>
        <a:lstStyle/>
        <a:p>
          <a:endParaRPr lang="en-US"/>
        </a:p>
      </dgm:t>
    </dgm:pt>
    <dgm:pt modelId="{77F8B770-35E3-4A15-B2E6-672F52A3B4C9}" type="pres">
      <dgm:prSet presAssocID="{ECBB207F-3BB6-4D68-B49A-3389CDA247C9}" presName="node" presStyleLbl="node1" presStyleIdx="2" presStyleCnt="7">
        <dgm:presLayoutVars>
          <dgm:bulletEnabled val="1"/>
        </dgm:presLayoutVars>
      </dgm:prSet>
      <dgm:spPr/>
      <dgm:t>
        <a:bodyPr/>
        <a:lstStyle/>
        <a:p>
          <a:endParaRPr lang="en-US"/>
        </a:p>
      </dgm:t>
    </dgm:pt>
    <dgm:pt modelId="{090C19BF-F21B-4EF9-B18E-07E7535EA211}" type="pres">
      <dgm:prSet presAssocID="{D5695441-43C9-454F-A1BF-F4AB9FD92DCC}" presName="parTrans" presStyleLbl="bgSibTrans2D1" presStyleIdx="3" presStyleCnt="7"/>
      <dgm:spPr/>
      <dgm:t>
        <a:bodyPr/>
        <a:lstStyle/>
        <a:p>
          <a:endParaRPr lang="en-US"/>
        </a:p>
      </dgm:t>
    </dgm:pt>
    <dgm:pt modelId="{21F4EE84-CEBF-4033-84B0-5D1CAA8C9821}" type="pres">
      <dgm:prSet presAssocID="{E19A6C1A-2370-485C-92E4-5EC7DA15B785}" presName="node" presStyleLbl="node1" presStyleIdx="3" presStyleCnt="7">
        <dgm:presLayoutVars>
          <dgm:bulletEnabled val="1"/>
        </dgm:presLayoutVars>
      </dgm:prSet>
      <dgm:spPr/>
      <dgm:t>
        <a:bodyPr/>
        <a:lstStyle/>
        <a:p>
          <a:endParaRPr lang="en-US"/>
        </a:p>
      </dgm:t>
    </dgm:pt>
    <dgm:pt modelId="{DDC46A67-54A8-41C9-8E74-EFB45215DC1B}" type="pres">
      <dgm:prSet presAssocID="{9E429712-4E00-43AA-9435-2C4A7A5058EC}" presName="parTrans" presStyleLbl="bgSibTrans2D1" presStyleIdx="4" presStyleCnt="7"/>
      <dgm:spPr/>
      <dgm:t>
        <a:bodyPr/>
        <a:lstStyle/>
        <a:p>
          <a:endParaRPr lang="en-US"/>
        </a:p>
      </dgm:t>
    </dgm:pt>
    <dgm:pt modelId="{840296E0-0293-41A9-A712-FD6AEFAD42CA}" type="pres">
      <dgm:prSet presAssocID="{78DF1CB3-7CB1-424C-B455-5F249337F1A5}" presName="node" presStyleLbl="node1" presStyleIdx="4" presStyleCnt="7">
        <dgm:presLayoutVars>
          <dgm:bulletEnabled val="1"/>
        </dgm:presLayoutVars>
      </dgm:prSet>
      <dgm:spPr/>
      <dgm:t>
        <a:bodyPr/>
        <a:lstStyle/>
        <a:p>
          <a:endParaRPr lang="en-US"/>
        </a:p>
      </dgm:t>
    </dgm:pt>
    <dgm:pt modelId="{D86E5382-0DC7-4FC8-AAAD-B546EE6676E2}" type="pres">
      <dgm:prSet presAssocID="{304E0FF3-D736-4706-9490-4B1263A6C625}" presName="parTrans" presStyleLbl="bgSibTrans2D1" presStyleIdx="5" presStyleCnt="7"/>
      <dgm:spPr/>
      <dgm:t>
        <a:bodyPr/>
        <a:lstStyle/>
        <a:p>
          <a:endParaRPr lang="en-US"/>
        </a:p>
      </dgm:t>
    </dgm:pt>
    <dgm:pt modelId="{2B13FBC2-8789-4080-829B-0032A53700EA}" type="pres">
      <dgm:prSet presAssocID="{FF774F2D-1B30-4F61-9203-5146358EFCB8}" presName="node" presStyleLbl="node1" presStyleIdx="5" presStyleCnt="7">
        <dgm:presLayoutVars>
          <dgm:bulletEnabled val="1"/>
        </dgm:presLayoutVars>
      </dgm:prSet>
      <dgm:spPr/>
      <dgm:t>
        <a:bodyPr/>
        <a:lstStyle/>
        <a:p>
          <a:endParaRPr lang="en-US"/>
        </a:p>
      </dgm:t>
    </dgm:pt>
    <dgm:pt modelId="{47174F75-2DBE-47DE-8F90-A6C889D8D480}" type="pres">
      <dgm:prSet presAssocID="{D0DE9287-7A5D-46A3-956A-0CC5E833C9F0}" presName="parTrans" presStyleLbl="bgSibTrans2D1" presStyleIdx="6" presStyleCnt="7"/>
      <dgm:spPr/>
      <dgm:t>
        <a:bodyPr/>
        <a:lstStyle/>
        <a:p>
          <a:endParaRPr lang="en-US"/>
        </a:p>
      </dgm:t>
    </dgm:pt>
    <dgm:pt modelId="{1A1B7939-6241-4F1B-8A22-76A01A3F4264}" type="pres">
      <dgm:prSet presAssocID="{34CD9ECB-D20D-4E2A-81DF-1F046CDED03F}" presName="node" presStyleLbl="node1" presStyleIdx="6" presStyleCnt="7">
        <dgm:presLayoutVars>
          <dgm:bulletEnabled val="1"/>
        </dgm:presLayoutVars>
      </dgm:prSet>
      <dgm:spPr/>
      <dgm:t>
        <a:bodyPr/>
        <a:lstStyle/>
        <a:p>
          <a:endParaRPr lang="en-US"/>
        </a:p>
      </dgm:t>
    </dgm:pt>
  </dgm:ptLst>
  <dgm:cxnLst>
    <dgm:cxn modelId="{35D97F19-A300-47DB-8087-0686B937700E}" type="presOf" srcId="{78DF1CB3-7CB1-424C-B455-5F249337F1A5}" destId="{840296E0-0293-41A9-A712-FD6AEFAD42CA}" srcOrd="0" destOrd="0" presId="urn:microsoft.com/office/officeart/2005/8/layout/radial4"/>
    <dgm:cxn modelId="{0ECAE598-5082-46F3-9889-03448E54412A}" srcId="{0623464B-F37F-4152-BB48-BB066DDFD699}" destId="{2A4A3576-57C9-4AFD-B198-760A3D9C121A}" srcOrd="0" destOrd="0" parTransId="{C9D3CD98-43E8-4BFC-A928-94FAE816DDB9}" sibTransId="{39EFD9D0-EBA1-4081-B78D-196FE4DBBAE2}"/>
    <dgm:cxn modelId="{F0D270EA-5ED3-4520-A2E2-2CA996331110}" type="presOf" srcId="{0623464B-F37F-4152-BB48-BB066DDFD699}" destId="{F84BA6CB-FC15-4BBB-9253-600252C20560}" srcOrd="0" destOrd="0" presId="urn:microsoft.com/office/officeart/2005/8/layout/radial4"/>
    <dgm:cxn modelId="{016C3142-7B8B-4181-B0CB-D44FE6103677}" type="presOf" srcId="{419B28BB-E326-431E-B60E-A81E7BC39C7E}" destId="{80F455E5-FFF2-4C28-9BF0-F13A34E83BB4}" srcOrd="0" destOrd="0" presId="urn:microsoft.com/office/officeart/2005/8/layout/radial4"/>
    <dgm:cxn modelId="{00B9A1C0-082B-462B-9EF3-35243F87F23E}" srcId="{2A4A3576-57C9-4AFD-B198-760A3D9C121A}" destId="{EC4717A2-2528-4C17-8060-9D9A399F6F29}" srcOrd="0" destOrd="0" parTransId="{A5401240-C8B8-42AC-911B-CF34F123BD78}" sibTransId="{D20E523D-0E5C-46FB-A640-8A5D435B52F8}"/>
    <dgm:cxn modelId="{12887B1A-17FA-4986-9990-9ADB7D8CE032}" srcId="{2A4A3576-57C9-4AFD-B198-760A3D9C121A}" destId="{34CD9ECB-D20D-4E2A-81DF-1F046CDED03F}" srcOrd="6" destOrd="0" parTransId="{D0DE9287-7A5D-46A3-956A-0CC5E833C9F0}" sibTransId="{112B580C-6F1B-47F7-BA3E-4A6AA1F81199}"/>
    <dgm:cxn modelId="{0CF55546-3A6D-47AB-A941-CFA401C7A22B}" type="presOf" srcId="{6DE0EE31-B425-4F6E-B143-240039A4A230}" destId="{C3DCC307-1232-4406-AEBB-2B3BD97244DA}" srcOrd="0" destOrd="0" presId="urn:microsoft.com/office/officeart/2005/8/layout/radial4"/>
    <dgm:cxn modelId="{034359CA-7C8B-4889-892E-2DAA1BB7B6CE}" type="presOf" srcId="{E19A6C1A-2370-485C-92E4-5EC7DA15B785}" destId="{21F4EE84-CEBF-4033-84B0-5D1CAA8C9821}" srcOrd="0" destOrd="0" presId="urn:microsoft.com/office/officeart/2005/8/layout/radial4"/>
    <dgm:cxn modelId="{141211B8-F18C-4317-A5A6-6E55ED2A17D6}" type="presOf" srcId="{BB2F5BD0-C9FB-4605-B0EC-C7B8C87302E1}" destId="{607E66C2-6293-4336-94B5-E50AB9A1CCF6}" srcOrd="0" destOrd="0" presId="urn:microsoft.com/office/officeart/2005/8/layout/radial4"/>
    <dgm:cxn modelId="{D4637836-D07C-4FA1-91C6-E862AC64B210}" srcId="{2A4A3576-57C9-4AFD-B198-760A3D9C121A}" destId="{78DF1CB3-7CB1-424C-B455-5F249337F1A5}" srcOrd="4" destOrd="0" parTransId="{9E429712-4E00-43AA-9435-2C4A7A5058EC}" sibTransId="{20656498-4A03-42F0-BFF8-08F443BB7515}"/>
    <dgm:cxn modelId="{0150F418-FDE0-4147-A6F0-2D177181FFC6}" type="presOf" srcId="{34CD9ECB-D20D-4E2A-81DF-1F046CDED03F}" destId="{1A1B7939-6241-4F1B-8A22-76A01A3F4264}" srcOrd="0" destOrd="0" presId="urn:microsoft.com/office/officeart/2005/8/layout/radial4"/>
    <dgm:cxn modelId="{0652DC60-B5A6-47C0-A50E-C69D37FE67CB}" type="presOf" srcId="{EC4717A2-2528-4C17-8060-9D9A399F6F29}" destId="{49BB3732-9CC9-44AE-8410-B44ED4AA355E}" srcOrd="0" destOrd="0" presId="urn:microsoft.com/office/officeart/2005/8/layout/radial4"/>
    <dgm:cxn modelId="{3C5A58BD-6542-46CD-9484-30CC8ABE3650}" type="presOf" srcId="{2A4A3576-57C9-4AFD-B198-760A3D9C121A}" destId="{8A13EF09-53A8-4356-B23C-0BAA1A224041}" srcOrd="0" destOrd="0" presId="urn:microsoft.com/office/officeart/2005/8/layout/radial4"/>
    <dgm:cxn modelId="{D9D64432-48B9-46DD-A322-392F74205CC2}" type="presOf" srcId="{D0DE9287-7A5D-46A3-956A-0CC5E833C9F0}" destId="{47174F75-2DBE-47DE-8F90-A6C889D8D480}" srcOrd="0" destOrd="0" presId="urn:microsoft.com/office/officeart/2005/8/layout/radial4"/>
    <dgm:cxn modelId="{FD61161C-1787-42EF-A438-59A9C8D36952}" type="presOf" srcId="{A5401240-C8B8-42AC-911B-CF34F123BD78}" destId="{129FF637-D4EF-4D7A-848C-055533C039F8}" srcOrd="0" destOrd="0" presId="urn:microsoft.com/office/officeart/2005/8/layout/radial4"/>
    <dgm:cxn modelId="{8C542FAC-B8B1-4219-83EA-A732042B0967}" srcId="{2A4A3576-57C9-4AFD-B198-760A3D9C121A}" destId="{FF774F2D-1B30-4F61-9203-5146358EFCB8}" srcOrd="5" destOrd="0" parTransId="{304E0FF3-D736-4706-9490-4B1263A6C625}" sibTransId="{066DB5E3-58B5-4F9F-848B-01C64116E40B}"/>
    <dgm:cxn modelId="{C39F9125-7DAB-4B91-9E75-6A6BDE3D10AA}" srcId="{2A4A3576-57C9-4AFD-B198-760A3D9C121A}" destId="{E19A6C1A-2370-485C-92E4-5EC7DA15B785}" srcOrd="3" destOrd="0" parTransId="{D5695441-43C9-454F-A1BF-F4AB9FD92DCC}" sibTransId="{FFD95F67-A6A3-4615-85B3-20BC19EEC09B}"/>
    <dgm:cxn modelId="{D3A00995-5369-4E5D-831A-7FF3E3EBB41A}" srcId="{2A4A3576-57C9-4AFD-B198-760A3D9C121A}" destId="{ECBB207F-3BB6-4D68-B49A-3389CDA247C9}" srcOrd="2" destOrd="0" parTransId="{6DE0EE31-B425-4F6E-B143-240039A4A230}" sibTransId="{8C26653A-C131-494C-941F-C2A364BB76AA}"/>
    <dgm:cxn modelId="{0EFDDFDC-2365-425A-BF9D-80DC964B1068}" srcId="{2A4A3576-57C9-4AFD-B198-760A3D9C121A}" destId="{419B28BB-E326-431E-B60E-A81E7BC39C7E}" srcOrd="1" destOrd="0" parTransId="{BB2F5BD0-C9FB-4605-B0EC-C7B8C87302E1}" sibTransId="{4E59D19C-5B16-4D54-8EC0-F38F5D31ACEF}"/>
    <dgm:cxn modelId="{688E6AF7-D866-4586-8FF3-D5CB2C3776E3}" type="presOf" srcId="{ECBB207F-3BB6-4D68-B49A-3389CDA247C9}" destId="{77F8B770-35E3-4A15-B2E6-672F52A3B4C9}" srcOrd="0" destOrd="0" presId="urn:microsoft.com/office/officeart/2005/8/layout/radial4"/>
    <dgm:cxn modelId="{6C41D5C9-FA15-4CBE-AA42-B68DBA8B69AB}" type="presOf" srcId="{304E0FF3-D736-4706-9490-4B1263A6C625}" destId="{D86E5382-0DC7-4FC8-AAAD-B546EE6676E2}" srcOrd="0" destOrd="0" presId="urn:microsoft.com/office/officeart/2005/8/layout/radial4"/>
    <dgm:cxn modelId="{DC0F25D7-2C26-439A-A149-496E7E5395F0}" type="presOf" srcId="{D5695441-43C9-454F-A1BF-F4AB9FD92DCC}" destId="{090C19BF-F21B-4EF9-B18E-07E7535EA211}" srcOrd="0" destOrd="0" presId="urn:microsoft.com/office/officeart/2005/8/layout/radial4"/>
    <dgm:cxn modelId="{052F6151-1463-4384-B318-D8EA7A63E762}" type="presOf" srcId="{FF774F2D-1B30-4F61-9203-5146358EFCB8}" destId="{2B13FBC2-8789-4080-829B-0032A53700EA}" srcOrd="0" destOrd="0" presId="urn:microsoft.com/office/officeart/2005/8/layout/radial4"/>
    <dgm:cxn modelId="{4F650617-CC7A-49AD-98FC-8E11AD667A37}" type="presOf" srcId="{9E429712-4E00-43AA-9435-2C4A7A5058EC}" destId="{DDC46A67-54A8-41C9-8E74-EFB45215DC1B}" srcOrd="0" destOrd="0" presId="urn:microsoft.com/office/officeart/2005/8/layout/radial4"/>
    <dgm:cxn modelId="{864436CE-DD63-4116-823C-90F0CEE5B1F7}" type="presParOf" srcId="{F84BA6CB-FC15-4BBB-9253-600252C20560}" destId="{8A13EF09-53A8-4356-B23C-0BAA1A224041}" srcOrd="0" destOrd="0" presId="urn:microsoft.com/office/officeart/2005/8/layout/radial4"/>
    <dgm:cxn modelId="{4F7F2C58-FB9D-4108-966D-A3E7F869106E}" type="presParOf" srcId="{F84BA6CB-FC15-4BBB-9253-600252C20560}" destId="{129FF637-D4EF-4D7A-848C-055533C039F8}" srcOrd="1" destOrd="0" presId="urn:microsoft.com/office/officeart/2005/8/layout/radial4"/>
    <dgm:cxn modelId="{C2830E54-ABDA-4DC8-9F4A-AE43A5CC8670}" type="presParOf" srcId="{F84BA6CB-FC15-4BBB-9253-600252C20560}" destId="{49BB3732-9CC9-44AE-8410-B44ED4AA355E}" srcOrd="2" destOrd="0" presId="urn:microsoft.com/office/officeart/2005/8/layout/radial4"/>
    <dgm:cxn modelId="{2D68D8E4-FE1D-4918-BB50-65962B68FCE0}" type="presParOf" srcId="{F84BA6CB-FC15-4BBB-9253-600252C20560}" destId="{607E66C2-6293-4336-94B5-E50AB9A1CCF6}" srcOrd="3" destOrd="0" presId="urn:microsoft.com/office/officeart/2005/8/layout/radial4"/>
    <dgm:cxn modelId="{A6EF9657-0839-45CE-B8B6-F21CD399FFD2}" type="presParOf" srcId="{F84BA6CB-FC15-4BBB-9253-600252C20560}" destId="{80F455E5-FFF2-4C28-9BF0-F13A34E83BB4}" srcOrd="4" destOrd="0" presId="urn:microsoft.com/office/officeart/2005/8/layout/radial4"/>
    <dgm:cxn modelId="{1EF08CC6-39D1-4EED-8231-C7113BBD9B07}" type="presParOf" srcId="{F84BA6CB-FC15-4BBB-9253-600252C20560}" destId="{C3DCC307-1232-4406-AEBB-2B3BD97244DA}" srcOrd="5" destOrd="0" presId="urn:microsoft.com/office/officeart/2005/8/layout/radial4"/>
    <dgm:cxn modelId="{DCF176F3-ED5C-49A1-8BCB-EA4CC95E6DD7}" type="presParOf" srcId="{F84BA6CB-FC15-4BBB-9253-600252C20560}" destId="{77F8B770-35E3-4A15-B2E6-672F52A3B4C9}" srcOrd="6" destOrd="0" presId="urn:microsoft.com/office/officeart/2005/8/layout/radial4"/>
    <dgm:cxn modelId="{E0791AD5-96CF-4C6B-BC4A-859EE532C47B}" type="presParOf" srcId="{F84BA6CB-FC15-4BBB-9253-600252C20560}" destId="{090C19BF-F21B-4EF9-B18E-07E7535EA211}" srcOrd="7" destOrd="0" presId="urn:microsoft.com/office/officeart/2005/8/layout/radial4"/>
    <dgm:cxn modelId="{F1726B3E-AB50-410F-9DE5-FA7D038C5FCB}" type="presParOf" srcId="{F84BA6CB-FC15-4BBB-9253-600252C20560}" destId="{21F4EE84-CEBF-4033-84B0-5D1CAA8C9821}" srcOrd="8" destOrd="0" presId="urn:microsoft.com/office/officeart/2005/8/layout/radial4"/>
    <dgm:cxn modelId="{0E77986D-A62A-4BF0-A65A-5AB30326D6F6}" type="presParOf" srcId="{F84BA6CB-FC15-4BBB-9253-600252C20560}" destId="{DDC46A67-54A8-41C9-8E74-EFB45215DC1B}" srcOrd="9" destOrd="0" presId="urn:microsoft.com/office/officeart/2005/8/layout/radial4"/>
    <dgm:cxn modelId="{5512D885-222D-43A0-B10D-1C1F8274975B}" type="presParOf" srcId="{F84BA6CB-FC15-4BBB-9253-600252C20560}" destId="{840296E0-0293-41A9-A712-FD6AEFAD42CA}" srcOrd="10" destOrd="0" presId="urn:microsoft.com/office/officeart/2005/8/layout/radial4"/>
    <dgm:cxn modelId="{20C2F0A3-2A62-4B1B-8612-5EC0BDBEA9F8}" type="presParOf" srcId="{F84BA6CB-FC15-4BBB-9253-600252C20560}" destId="{D86E5382-0DC7-4FC8-AAAD-B546EE6676E2}" srcOrd="11" destOrd="0" presId="urn:microsoft.com/office/officeart/2005/8/layout/radial4"/>
    <dgm:cxn modelId="{D6F575FD-5CB4-4200-BCEF-D7C48C414D79}" type="presParOf" srcId="{F84BA6CB-FC15-4BBB-9253-600252C20560}" destId="{2B13FBC2-8789-4080-829B-0032A53700EA}" srcOrd="12" destOrd="0" presId="urn:microsoft.com/office/officeart/2005/8/layout/radial4"/>
    <dgm:cxn modelId="{90CF2785-3BF2-4054-8C39-623895519BD6}" type="presParOf" srcId="{F84BA6CB-FC15-4BBB-9253-600252C20560}" destId="{47174F75-2DBE-47DE-8F90-A6C889D8D480}" srcOrd="13" destOrd="0" presId="urn:microsoft.com/office/officeart/2005/8/layout/radial4"/>
    <dgm:cxn modelId="{BE98A4DB-3FE9-415E-9BEA-5340066D5991}" type="presParOf" srcId="{F84BA6CB-FC15-4BBB-9253-600252C20560}" destId="{1A1B7939-6241-4F1B-8A22-76A01A3F4264}"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fa-IR" sz="2800" dirty="0" smtClean="0">
              <a:solidFill>
                <a:srgbClr val="C00000"/>
              </a:solidFill>
              <a:cs typeface="+mj-cs"/>
            </a:rPr>
            <a:t>روش‌ قياسي‌</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3200" dirty="0" smtClean="0"/>
            <a:t>در روش‌ قياسي‌، عملكرد فرد با استاندارد از پيش‌ تعيين‌ شده‌اي‌ مقايسه‌ و سنجيده‌ مي‌شود. اين‌ روش‌ بيشتر براي‌ سنجش‌ كار در مشاغل‌ توليدي‌ متداول‌ است‌.</a:t>
          </a:r>
          <a:endParaRPr lang="en-US" sz="32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2800" dirty="0" smtClean="0">
              <a:solidFill>
                <a:srgbClr val="C00000"/>
              </a:solidFill>
              <a:cs typeface="+mj-cs"/>
            </a:rPr>
            <a:t>روش‌ درجه‌ بندي‌</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lnSpc>
              <a:spcPct val="100000"/>
            </a:lnSpc>
          </a:pPr>
          <a:r>
            <a:rPr lang="ar-SA" sz="2400" dirty="0" smtClean="0"/>
            <a:t>در روش‌ درجه‌ بندي‌ از ارزياب‌ خواسته‌ مي‌شود تا كاركنان‌ را براساس‌ يك‌ معيار كلي‌ (مثلاً عملكرد آنها در مجموع‌) از بهترين‌ تا ضعيفترين‌، درجه‌ بندي‌ نمايد. فردي‌ كه‌ بهترين‌ عملكرد را داشته‌ باشد در بالاي‌ جدول‌، فردي‌ كه‌ ضعيفترين‌ عملكرد را داشته‌ باشد، در پايين‌ جدول‌ و ساير كاركنان‌ بين‌ اين‌ دو حد قرار مي‌گيرند.</a:t>
          </a:r>
          <a:endParaRPr lang="en-US" sz="2400" b="1"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0667" custLinFactNeighborX="-65177" custLinFactNeighborY="3659">
        <dgm:presLayoutVars>
          <dgm:bulletEnabled val="1"/>
        </dgm:presLayoutVars>
      </dgm:prSet>
      <dgm:spPr/>
      <dgm:t>
        <a:bodyPr/>
        <a:lstStyle/>
        <a:p>
          <a:endParaRPr lang="en-US"/>
        </a:p>
      </dgm:t>
    </dgm:pt>
  </dgm:ptLst>
  <dgm:cxnLst>
    <dgm:cxn modelId="{45674841-B64F-457D-8709-1634D19FB22D}" srcId="{54A38703-09D6-4130-A9B2-2AF485076F4E}" destId="{9DB88F0E-B4B0-4348-9F3F-A696C796CAE8}" srcOrd="0" destOrd="0" parTransId="{86934C4C-BE06-4B95-BC3E-8C27132DE6A0}" sibTransId="{075546F8-C764-4BAA-8E68-250847E6BB39}"/>
    <dgm:cxn modelId="{AAF0C007-FF02-473D-8033-CD312004A7E9}" srcId="{39B9D7DE-2AC8-4007-A8F8-A1187AF90138}" destId="{54A38703-09D6-4130-A9B2-2AF485076F4E}" srcOrd="0" destOrd="0" parTransId="{765916EF-AC58-4947-9CBE-CCEDF0E26D46}" sibTransId="{8D05480A-97DC-4D25-A1C6-006B5C1592D1}"/>
    <dgm:cxn modelId="{7F2FE296-FFD4-4E98-B950-2362A3A61182}" type="presOf" srcId="{7558DD88-30CD-46A4-A46D-4540447144F6}" destId="{ADD29827-136C-4802-A7F4-CA1A0E8A4084}" srcOrd="0" destOrd="0" presId="urn:microsoft.com/office/officeart/2005/8/layout/vList5"/>
    <dgm:cxn modelId="{A444A1D7-96BD-4D43-8405-F10207EF6A09}" type="presOf" srcId="{9DB88F0E-B4B0-4348-9F3F-A696C796CAE8}" destId="{A9FE6D1E-24BA-4C5C-8483-9EC7EAD605B6}" srcOrd="0" destOrd="0" presId="urn:microsoft.com/office/officeart/2005/8/layout/vList5"/>
    <dgm:cxn modelId="{3AEA29C4-C099-47CA-9494-064EEC93C393}" type="presOf" srcId="{54A38703-09D6-4130-A9B2-2AF485076F4E}" destId="{7A71A3C7-00C1-4755-8F5B-7F567BBC2347}" srcOrd="0" destOrd="0" presId="urn:microsoft.com/office/officeart/2005/8/layout/vList5"/>
    <dgm:cxn modelId="{1A9FFB16-986E-42E2-AC23-65BD0CE926E5}" type="presOf" srcId="{39B9D7DE-2AC8-4007-A8F8-A1187AF90138}" destId="{56FCC551-F6E7-4A01-9EDA-89C874756D5F}" srcOrd="0" destOrd="0" presId="urn:microsoft.com/office/officeart/2005/8/layout/vList5"/>
    <dgm:cxn modelId="{7A08114B-6C6B-4B24-BCB4-80CC0079D6B4}" srcId="{39B9D7DE-2AC8-4007-A8F8-A1187AF90138}" destId="{99967B92-42DE-471F-B94D-382A2ACB4304}" srcOrd="1" destOrd="0" parTransId="{7D4E4A69-4FED-40B5-96D3-EFD51B25B2E9}" sibTransId="{88EE9524-6692-4E69-8264-D02C89C0F943}"/>
    <dgm:cxn modelId="{1C1540BC-B065-472F-8C66-224E450FD46C}" srcId="{99967B92-42DE-471F-B94D-382A2ACB4304}" destId="{7558DD88-30CD-46A4-A46D-4540447144F6}" srcOrd="0" destOrd="0" parTransId="{8A53747B-1025-460B-B4E8-4C1B3EC93F96}" sibTransId="{866F9894-EDD9-46CD-80E6-A54F538AFDCD}"/>
    <dgm:cxn modelId="{08468FC1-47B0-4F95-BC35-289D7C59EA4D}" type="presOf" srcId="{99967B92-42DE-471F-B94D-382A2ACB4304}" destId="{BC682111-47F3-4433-BCBE-37AA6B24E8F0}" srcOrd="0" destOrd="0" presId="urn:microsoft.com/office/officeart/2005/8/layout/vList5"/>
    <dgm:cxn modelId="{7210D22D-382C-474A-B1A4-40858D6F940E}" type="presParOf" srcId="{56FCC551-F6E7-4A01-9EDA-89C874756D5F}" destId="{873561C8-E0E3-4C1F-AF20-D7F82096588B}" srcOrd="0" destOrd="0" presId="urn:microsoft.com/office/officeart/2005/8/layout/vList5"/>
    <dgm:cxn modelId="{3B94E617-4189-441D-A405-7DD50248AFDB}" type="presParOf" srcId="{873561C8-E0E3-4C1F-AF20-D7F82096588B}" destId="{7A71A3C7-00C1-4755-8F5B-7F567BBC2347}" srcOrd="0" destOrd="0" presId="urn:microsoft.com/office/officeart/2005/8/layout/vList5"/>
    <dgm:cxn modelId="{583DBF2D-473E-4B15-94C8-E77C73E04490}" type="presParOf" srcId="{873561C8-E0E3-4C1F-AF20-D7F82096588B}" destId="{A9FE6D1E-24BA-4C5C-8483-9EC7EAD605B6}" srcOrd="1" destOrd="0" presId="urn:microsoft.com/office/officeart/2005/8/layout/vList5"/>
    <dgm:cxn modelId="{B9A4AAA5-0FA1-417A-9CA3-BC5A08AB097E}" type="presParOf" srcId="{56FCC551-F6E7-4A01-9EDA-89C874756D5F}" destId="{E210C239-EFF0-497A-8C04-40BB88C63BFB}" srcOrd="1" destOrd="0" presId="urn:microsoft.com/office/officeart/2005/8/layout/vList5"/>
    <dgm:cxn modelId="{AA08C2DC-B0F0-4281-8877-5D04ED9F0313}" type="presParOf" srcId="{56FCC551-F6E7-4A01-9EDA-89C874756D5F}" destId="{8F7D3201-94EF-4C48-8A00-24DFDAD3E319}" srcOrd="2" destOrd="0" presId="urn:microsoft.com/office/officeart/2005/8/layout/vList5"/>
    <dgm:cxn modelId="{9511A766-1F26-4FBF-B2BE-808B42DD0672}" type="presParOf" srcId="{8F7D3201-94EF-4C48-8A00-24DFDAD3E319}" destId="{BC682111-47F3-4433-BCBE-37AA6B24E8F0}" srcOrd="0" destOrd="0" presId="urn:microsoft.com/office/officeart/2005/8/layout/vList5"/>
    <dgm:cxn modelId="{B6B5C91F-6539-4D79-8CF3-C62E7D4DA79D}"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800" dirty="0" smtClean="0">
              <a:solidFill>
                <a:srgbClr val="C00000"/>
              </a:solidFill>
              <a:cs typeface="+mj-cs"/>
            </a:rPr>
            <a:t>روش‌ دو به‌ دو</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fa-IR" sz="2000" dirty="0" smtClean="0"/>
            <a:t>نوعي‌ ارزيابي‌ به‌ روش‌ درجه‌ بندي‌ است‌ كه‌ كارِ مقايسه‌ كاركنان‌ را آسانتر مي‌نمايد. در اينجا، عملكرد هريك‌ از كاركنان‌ با عملكرد تك‌ تك‌ ساير افراد مقايسه‌ مي‌گردد. براي‌ مثال‌ اگر در واحدي‌ از سازمان‌ پنج‌ نفر ارزيابي‌ شوند، عملكرد هريك‌ از اعضا با عملكرد هريك‌ از چهار نفر ديگر مقايسه‌ و نتيجه‌، اعلام‌ مي‌گردد. كسي‌ كه‌ در پايان‌ اين‌ مقايسه‌ها بهترين‌ نتيجه‌ را به‌ دست‌ آورده‌ باشد (يعني‌ كسي‌ كه‌ دفعات‌ بيشتري‌ عملكردش‌ بهتر از ديگران‌ ارزيابي‌ شده‌ باشد) در صدر جدول‌ قرار مي‌گيرد.</a:t>
          </a:r>
          <a:endParaRPr lang="en-US" sz="20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2800" dirty="0" smtClean="0">
              <a:solidFill>
                <a:srgbClr val="C00000"/>
              </a:solidFill>
              <a:cs typeface="+mj-cs"/>
            </a:rPr>
            <a:t>روش‌ توزيع‌ اجباري‌</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lnSpc>
              <a:spcPct val="100000"/>
            </a:lnSpc>
          </a:pPr>
          <a:r>
            <a:rPr lang="ar-SA" sz="2000" dirty="0" smtClean="0"/>
            <a:t>در اين‌ روش‌ ارزياب‌ بايد عملكرد كاركنان‌ را در گروه‌هاي‌ خاصي‌ دسته‌ بندي‌ نمايد. گروه‌بندي‌ كاركنان‌ مطابق‌ با توزيع‌ نرمال‌ بوده‌، هريك‌ از كاركنان‌ بنابه‌ قضاوتي‌ كه‌ از عملكرد او به‌ عمل‌ مي‌آيد، در يكي‌ از اين‌ گروه‌ها جاي‌ مي‌گيرد. در اين‌ روش‌ ارزيابي‌ فرض‌ براين‌ است‌ كه‌ در ه‌ رگروه‌ كاري‌ عده‌اي‌ از كاركنان‌ داراي‌ عملكرد عالي‌، عده‌اي‌ داراي‌ عملكرد متوسط‌ و عده‌اي‌ داراي‌ عملكرد ضعيف‌ هستند.</a:t>
          </a:r>
          <a:endParaRPr lang="en-US" sz="2000" b="1"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0667" custLinFactNeighborX="-65177" custLinFactNeighborY="3659">
        <dgm:presLayoutVars>
          <dgm:bulletEnabled val="1"/>
        </dgm:presLayoutVars>
      </dgm:prSet>
      <dgm:spPr/>
      <dgm:t>
        <a:bodyPr/>
        <a:lstStyle/>
        <a:p>
          <a:endParaRPr lang="en-US"/>
        </a:p>
      </dgm:t>
    </dgm:pt>
  </dgm:ptLst>
  <dgm:cxnLst>
    <dgm:cxn modelId="{5CF03AC6-7ED7-4A3F-9A4E-AE0C51576B63}" type="presOf" srcId="{54A38703-09D6-4130-A9B2-2AF485076F4E}" destId="{7A71A3C7-00C1-4755-8F5B-7F567BBC2347}" srcOrd="0" destOrd="0" presId="urn:microsoft.com/office/officeart/2005/8/layout/vList5"/>
    <dgm:cxn modelId="{02770C43-1E5D-4142-8C73-DC2C05785FEF}" type="presOf" srcId="{9DB88F0E-B4B0-4348-9F3F-A696C796CAE8}" destId="{A9FE6D1E-24BA-4C5C-8483-9EC7EAD605B6}" srcOrd="0" destOrd="0" presId="urn:microsoft.com/office/officeart/2005/8/layout/vList5"/>
    <dgm:cxn modelId="{45674841-B64F-457D-8709-1634D19FB22D}" srcId="{54A38703-09D6-4130-A9B2-2AF485076F4E}" destId="{9DB88F0E-B4B0-4348-9F3F-A696C796CAE8}" srcOrd="0" destOrd="0" parTransId="{86934C4C-BE06-4B95-BC3E-8C27132DE6A0}" sibTransId="{075546F8-C764-4BAA-8E68-250847E6BB39}"/>
    <dgm:cxn modelId="{C87AAB30-5BD1-4DCF-B802-A83A6CFA4150}" type="presOf" srcId="{99967B92-42DE-471F-B94D-382A2ACB4304}" destId="{BC682111-47F3-4433-BCBE-37AA6B24E8F0}" srcOrd="0" destOrd="0" presId="urn:microsoft.com/office/officeart/2005/8/layout/vList5"/>
    <dgm:cxn modelId="{AAF0C007-FF02-473D-8033-CD312004A7E9}" srcId="{39B9D7DE-2AC8-4007-A8F8-A1187AF90138}" destId="{54A38703-09D6-4130-A9B2-2AF485076F4E}" srcOrd="0" destOrd="0" parTransId="{765916EF-AC58-4947-9CBE-CCEDF0E26D46}" sibTransId="{8D05480A-97DC-4D25-A1C6-006B5C1592D1}"/>
    <dgm:cxn modelId="{F6A44918-63C1-47FC-A90D-87CC99677674}" type="presOf" srcId="{39B9D7DE-2AC8-4007-A8F8-A1187AF90138}" destId="{56FCC551-F6E7-4A01-9EDA-89C874756D5F}" srcOrd="0" destOrd="0" presId="urn:microsoft.com/office/officeart/2005/8/layout/vList5"/>
    <dgm:cxn modelId="{183622D3-1DF0-4E90-AF95-4406939FEE7B}" type="presOf" srcId="{7558DD88-30CD-46A4-A46D-4540447144F6}" destId="{ADD29827-136C-4802-A7F4-CA1A0E8A4084}" srcOrd="0" destOrd="0" presId="urn:microsoft.com/office/officeart/2005/8/layout/vList5"/>
    <dgm:cxn modelId="{7A08114B-6C6B-4B24-BCB4-80CC0079D6B4}" srcId="{39B9D7DE-2AC8-4007-A8F8-A1187AF90138}" destId="{99967B92-42DE-471F-B94D-382A2ACB4304}" srcOrd="1" destOrd="0" parTransId="{7D4E4A69-4FED-40B5-96D3-EFD51B25B2E9}" sibTransId="{88EE9524-6692-4E69-8264-D02C89C0F943}"/>
    <dgm:cxn modelId="{1C1540BC-B065-472F-8C66-224E450FD46C}" srcId="{99967B92-42DE-471F-B94D-382A2ACB4304}" destId="{7558DD88-30CD-46A4-A46D-4540447144F6}" srcOrd="0" destOrd="0" parTransId="{8A53747B-1025-460B-B4E8-4C1B3EC93F96}" sibTransId="{866F9894-EDD9-46CD-80E6-A54F538AFDCD}"/>
    <dgm:cxn modelId="{56D12F62-9F2E-40AF-BE42-D5B2DC80A6ED}" type="presParOf" srcId="{56FCC551-F6E7-4A01-9EDA-89C874756D5F}" destId="{873561C8-E0E3-4C1F-AF20-D7F82096588B}" srcOrd="0" destOrd="0" presId="urn:microsoft.com/office/officeart/2005/8/layout/vList5"/>
    <dgm:cxn modelId="{E7BEFE7F-9598-47D9-A6C4-EE69FA354AFF}" type="presParOf" srcId="{873561C8-E0E3-4C1F-AF20-D7F82096588B}" destId="{7A71A3C7-00C1-4755-8F5B-7F567BBC2347}" srcOrd="0" destOrd="0" presId="urn:microsoft.com/office/officeart/2005/8/layout/vList5"/>
    <dgm:cxn modelId="{9F844A6C-50BB-48B4-AFEC-BB9A8C85BBB2}" type="presParOf" srcId="{873561C8-E0E3-4C1F-AF20-D7F82096588B}" destId="{A9FE6D1E-24BA-4C5C-8483-9EC7EAD605B6}" srcOrd="1" destOrd="0" presId="urn:microsoft.com/office/officeart/2005/8/layout/vList5"/>
    <dgm:cxn modelId="{B6B4F278-6B59-42F2-8653-E545EDB432CF}" type="presParOf" srcId="{56FCC551-F6E7-4A01-9EDA-89C874756D5F}" destId="{E210C239-EFF0-497A-8C04-40BB88C63BFB}" srcOrd="1" destOrd="0" presId="urn:microsoft.com/office/officeart/2005/8/layout/vList5"/>
    <dgm:cxn modelId="{8FED184F-B558-4BB1-B32A-9DFD572FF498}" type="presParOf" srcId="{56FCC551-F6E7-4A01-9EDA-89C874756D5F}" destId="{8F7D3201-94EF-4C48-8A00-24DFDAD3E319}" srcOrd="2" destOrd="0" presId="urn:microsoft.com/office/officeart/2005/8/layout/vList5"/>
    <dgm:cxn modelId="{7D46BC47-118E-4694-A48B-316BCD4B9250}" type="presParOf" srcId="{8F7D3201-94EF-4C48-8A00-24DFDAD3E319}" destId="{BC682111-47F3-4433-BCBE-37AA6B24E8F0}" srcOrd="0" destOrd="0" presId="urn:microsoft.com/office/officeart/2005/8/layout/vList5"/>
    <dgm:cxn modelId="{B8F13D14-7FE8-449B-9EED-21025F31F02F}"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2800" dirty="0" smtClean="0">
              <a:solidFill>
                <a:srgbClr val="C00000"/>
              </a:solidFill>
              <a:cs typeface="+mj-cs"/>
            </a:rPr>
            <a:t>روش‌ انتخاب‌ اجباري‌</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1800" dirty="0" smtClean="0"/>
            <a:t>روش‌ مذكور معمولاً در مواردي‌ به‌ كار برده‌ مي‌شود كه‌ استفاده‌ از ساير روشهاي‌ ارزيابي‌ باعث‌ گردد عملكرد اكثريت‌ كاركنان‌ به‌ طور نامعقولي‌ در سطح‌ بالا ارزيابي‌ شود.</a:t>
          </a:r>
          <a:endParaRPr lang="en-US" sz="18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2800" dirty="0" smtClean="0">
              <a:solidFill>
                <a:srgbClr val="C00000"/>
              </a:solidFill>
              <a:cs typeface="+mj-cs"/>
            </a:rPr>
            <a:t>روش‌ مقياسي‌ رفتاري‌</a:t>
          </a:r>
        </a:p>
        <a:p>
          <a:r>
            <a:rPr lang="en-US" sz="2800" b="1" dirty="0" smtClean="0">
              <a:solidFill>
                <a:srgbClr val="003366"/>
              </a:solidFill>
              <a:cs typeface="Nazanin" pitchFamily="2" charset="-78"/>
            </a:rPr>
            <a:t>(BARS)</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lnSpc>
              <a:spcPct val="100000"/>
            </a:lnSpc>
          </a:pPr>
          <a:r>
            <a:rPr lang="ar-SA" sz="2000" b="1" dirty="0" smtClean="0">
              <a:solidFill>
                <a:srgbClr val="C00000"/>
              </a:solidFill>
            </a:rPr>
            <a:t>درمرحله‌ اول‌</a:t>
          </a:r>
          <a:r>
            <a:rPr lang="ar-SA" sz="2000" dirty="0" smtClean="0"/>
            <a:t>، از گروهي‌ از متخصصان‌ و كارشناسان‌ خواسته‌ مي‌شود تا نمونه‌ هايي‌ از عملكرد مؤثر و عملكرد ضعيف‌ را در شغل‌ برشمارند. در </a:t>
          </a:r>
          <a:r>
            <a:rPr lang="ar-SA" sz="2000" b="1" dirty="0" smtClean="0">
              <a:solidFill>
                <a:srgbClr val="C00000"/>
              </a:solidFill>
            </a:rPr>
            <a:t>مرحله‌ دوم‌</a:t>
          </a:r>
          <a:r>
            <a:rPr lang="ar-SA" sz="2000" dirty="0" smtClean="0"/>
            <a:t>، نمونه‌هاي‌ عملكردِ طبقه‌ بندي‌ شده‌ به‌ گروه‌ ديگري‌ از متخصصان‌ داده‌ و از آنها خواسته‌ مي‌شود تا يك‌ بار ديگر آنها را براساس‌ همان‌ معيارها طبقه‌ بندي‌ نمايند. در </a:t>
          </a:r>
          <a:r>
            <a:rPr lang="ar-SA" sz="2000" b="1" dirty="0" smtClean="0">
              <a:solidFill>
                <a:srgbClr val="C00000"/>
              </a:solidFill>
            </a:rPr>
            <a:t>مرحله‌ سوم‌</a:t>
          </a:r>
          <a:r>
            <a:rPr lang="ar-SA" sz="2000" dirty="0" smtClean="0"/>
            <a:t>، از ميان‌ اين‌ نمونه‌ها، آنهايي‌ كه‌ به‌ نظر مي‌رسد بهترين‌ نمونه‌ از درجات‌ مختلف‌ عملكرد، از بسيار عالي‌ تا بسيار ضعيف‌ باشند، انتخاب‌ و در مقياس‌ به‌ كار برده‌ مي‌شوند.</a:t>
          </a:r>
          <a:endParaRPr lang="en-US" sz="2000" b="1"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05E1E4DE-E27E-467B-A0CA-F74F28E60294}">
      <dgm:prSet custT="1"/>
      <dgm:spPr/>
      <dgm:t>
        <a:bodyPr/>
        <a:lstStyle/>
        <a:p>
          <a:pPr algn="justLow" rtl="1"/>
          <a:r>
            <a:rPr lang="ar-SA" sz="1800" dirty="0" smtClean="0"/>
            <a:t>گزينه‌ها (جملات‌ توصيفي‌) را معمولاً متخصصان‌ اداره‌ امور كاركنان‌، تهيه‌ و سپس‌ براي‌ تعيين‌ كاربردشان‌، در اختيار سرپرستان‌ و ساير كارشناسان‌ قرار مي‌دهند. كارشناسان‌ با مطالعه‌ گزينه‌ها معين‌ مي‌كنند كه‌ كدام‌ يك‌ از جملات‌، شرح‌ درستي‌ از عملكرد مؤثر و كدام‌ يك‌، شرح‌ درستي‌ از عملكرد ضعيف‌ در آن‌ شغل‌ بخصوص‌ است‌. ارزياب‌ سپس‌ با استفاده‌ از فرمي‌ كه‌ بدين‌ ترتيب‌ تهيه‌ شده‌ است‌، مبادرت‌ به‌ ارزيابي‌ كاركنان‌ مي‌نمايد.</a:t>
          </a:r>
          <a:endParaRPr lang="en-US" sz="1800" dirty="0"/>
        </a:p>
      </dgm:t>
    </dgm:pt>
    <dgm:pt modelId="{F2CF850B-710E-471C-8ADC-37F240691C7B}" type="parTrans" cxnId="{553773DA-953C-4712-84E2-11B4E93DE0D6}">
      <dgm:prSet/>
      <dgm:spPr/>
      <dgm:t>
        <a:bodyPr/>
        <a:lstStyle/>
        <a:p>
          <a:endParaRPr lang="en-US"/>
        </a:p>
      </dgm:t>
    </dgm:pt>
    <dgm:pt modelId="{4AAE00E4-36A5-4D72-B974-72BB97ED1B06}" type="sibTrans" cxnId="{553773DA-953C-4712-84E2-11B4E93DE0D6}">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3995" custLinFactNeighborX="-65177" custLinFactNeighborY="148">
        <dgm:presLayoutVars>
          <dgm:bulletEnabled val="1"/>
        </dgm:presLayoutVars>
      </dgm:prSet>
      <dgm:spPr/>
      <dgm:t>
        <a:bodyPr/>
        <a:lstStyle/>
        <a:p>
          <a:endParaRPr lang="en-US"/>
        </a:p>
      </dgm:t>
    </dgm:pt>
  </dgm:ptLst>
  <dgm:cxnLst>
    <dgm:cxn modelId="{7A08114B-6C6B-4B24-BCB4-80CC0079D6B4}" srcId="{39B9D7DE-2AC8-4007-A8F8-A1187AF90138}" destId="{99967B92-42DE-471F-B94D-382A2ACB4304}" srcOrd="1" destOrd="0" parTransId="{7D4E4A69-4FED-40B5-96D3-EFD51B25B2E9}" sibTransId="{88EE9524-6692-4E69-8264-D02C89C0F943}"/>
    <dgm:cxn modelId="{553773DA-953C-4712-84E2-11B4E93DE0D6}" srcId="{54A38703-09D6-4130-A9B2-2AF485076F4E}" destId="{05E1E4DE-E27E-467B-A0CA-F74F28E60294}" srcOrd="1" destOrd="0" parTransId="{F2CF850B-710E-471C-8ADC-37F240691C7B}" sibTransId="{4AAE00E4-36A5-4D72-B974-72BB97ED1B06}"/>
    <dgm:cxn modelId="{F523881E-551A-4E4E-885A-1CEC1E874EF7}" type="presOf" srcId="{54A38703-09D6-4130-A9B2-2AF485076F4E}" destId="{7A71A3C7-00C1-4755-8F5B-7F567BBC2347}" srcOrd="0" destOrd="0" presId="urn:microsoft.com/office/officeart/2005/8/layout/vList5"/>
    <dgm:cxn modelId="{1C1540BC-B065-472F-8C66-224E450FD46C}" srcId="{99967B92-42DE-471F-B94D-382A2ACB4304}" destId="{7558DD88-30CD-46A4-A46D-4540447144F6}" srcOrd="0" destOrd="0" parTransId="{8A53747B-1025-460B-B4E8-4C1B3EC93F96}" sibTransId="{866F9894-EDD9-46CD-80E6-A54F538AFDCD}"/>
    <dgm:cxn modelId="{C90D0D29-A4B0-428E-9057-3E83FEB919A0}" type="presOf" srcId="{39B9D7DE-2AC8-4007-A8F8-A1187AF90138}" destId="{56FCC551-F6E7-4A01-9EDA-89C874756D5F}" srcOrd="0" destOrd="0" presId="urn:microsoft.com/office/officeart/2005/8/layout/vList5"/>
    <dgm:cxn modelId="{AA510546-6E0B-41A1-8818-9974E6718B85}" type="presOf" srcId="{7558DD88-30CD-46A4-A46D-4540447144F6}" destId="{ADD29827-136C-4802-A7F4-CA1A0E8A4084}" srcOrd="0" destOrd="0" presId="urn:microsoft.com/office/officeart/2005/8/layout/vList5"/>
    <dgm:cxn modelId="{0FA02F6A-447C-4D37-A407-45F91468307D}" type="presOf" srcId="{9DB88F0E-B4B0-4348-9F3F-A696C796CAE8}" destId="{A9FE6D1E-24BA-4C5C-8483-9EC7EAD605B6}" srcOrd="0" destOrd="0" presId="urn:microsoft.com/office/officeart/2005/8/layout/vList5"/>
    <dgm:cxn modelId="{DD73C6C0-B583-4245-B550-9121429212B6}" type="presOf" srcId="{05E1E4DE-E27E-467B-A0CA-F74F28E60294}" destId="{A9FE6D1E-24BA-4C5C-8483-9EC7EAD605B6}" srcOrd="0" destOrd="1" presId="urn:microsoft.com/office/officeart/2005/8/layout/vList5"/>
    <dgm:cxn modelId="{45674841-B64F-457D-8709-1634D19FB22D}" srcId="{54A38703-09D6-4130-A9B2-2AF485076F4E}" destId="{9DB88F0E-B4B0-4348-9F3F-A696C796CAE8}" srcOrd="0" destOrd="0" parTransId="{86934C4C-BE06-4B95-BC3E-8C27132DE6A0}" sibTransId="{075546F8-C764-4BAA-8E68-250847E6BB39}"/>
    <dgm:cxn modelId="{AAF0C007-FF02-473D-8033-CD312004A7E9}" srcId="{39B9D7DE-2AC8-4007-A8F8-A1187AF90138}" destId="{54A38703-09D6-4130-A9B2-2AF485076F4E}" srcOrd="0" destOrd="0" parTransId="{765916EF-AC58-4947-9CBE-CCEDF0E26D46}" sibTransId="{8D05480A-97DC-4D25-A1C6-006B5C1592D1}"/>
    <dgm:cxn modelId="{5F647D86-038C-46DF-AEA8-E47ED5C68172}" type="presOf" srcId="{99967B92-42DE-471F-B94D-382A2ACB4304}" destId="{BC682111-47F3-4433-BCBE-37AA6B24E8F0}" srcOrd="0" destOrd="0" presId="urn:microsoft.com/office/officeart/2005/8/layout/vList5"/>
    <dgm:cxn modelId="{F17361DD-EC14-42A2-A05F-FB6E6B8C54B4}" type="presParOf" srcId="{56FCC551-F6E7-4A01-9EDA-89C874756D5F}" destId="{873561C8-E0E3-4C1F-AF20-D7F82096588B}" srcOrd="0" destOrd="0" presId="urn:microsoft.com/office/officeart/2005/8/layout/vList5"/>
    <dgm:cxn modelId="{F2A50E8D-84C8-4415-946C-8D446FF268AA}" type="presParOf" srcId="{873561C8-E0E3-4C1F-AF20-D7F82096588B}" destId="{7A71A3C7-00C1-4755-8F5B-7F567BBC2347}" srcOrd="0" destOrd="0" presId="urn:microsoft.com/office/officeart/2005/8/layout/vList5"/>
    <dgm:cxn modelId="{55AC5569-C0D3-4661-BCB7-24F33F35A948}" type="presParOf" srcId="{873561C8-E0E3-4C1F-AF20-D7F82096588B}" destId="{A9FE6D1E-24BA-4C5C-8483-9EC7EAD605B6}" srcOrd="1" destOrd="0" presId="urn:microsoft.com/office/officeart/2005/8/layout/vList5"/>
    <dgm:cxn modelId="{4F1ECA7F-D9AB-44DA-8CEB-815C79468711}" type="presParOf" srcId="{56FCC551-F6E7-4A01-9EDA-89C874756D5F}" destId="{E210C239-EFF0-497A-8C04-40BB88C63BFB}" srcOrd="1" destOrd="0" presId="urn:microsoft.com/office/officeart/2005/8/layout/vList5"/>
    <dgm:cxn modelId="{F752571E-0B01-4B86-9C27-121BB74923F7}" type="presParOf" srcId="{56FCC551-F6E7-4A01-9EDA-89C874756D5F}" destId="{8F7D3201-94EF-4C48-8A00-24DFDAD3E319}" srcOrd="2" destOrd="0" presId="urn:microsoft.com/office/officeart/2005/8/layout/vList5"/>
    <dgm:cxn modelId="{32EE39A8-B51E-485A-A430-E00CA308366A}" type="presParOf" srcId="{8F7D3201-94EF-4C48-8A00-24DFDAD3E319}" destId="{BC682111-47F3-4433-BCBE-37AA6B24E8F0}" srcOrd="0" destOrd="0" presId="urn:microsoft.com/office/officeart/2005/8/layout/vList5"/>
    <dgm:cxn modelId="{740B61D9-A166-4BDB-A497-3030C1925691}"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800" dirty="0" smtClean="0">
              <a:solidFill>
                <a:srgbClr val="C00000"/>
              </a:solidFill>
              <a:cs typeface="+mj-cs"/>
            </a:rPr>
            <a:t>ارزيابي‌ براساس‌ مديريت‌ برمبناي‌ هدف‌</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2000" dirty="0" smtClean="0"/>
            <a:t>در مديريت‌ بر مبناي‌ هدف‌ سعي‌ براين‌ است‌ مسائل‌ و مشكلاتي‌ كه‌ در روشهاي‌ سنتي‌ ارزيابي‌ وجود دارد از بين‌ برود. از جمله‌ اهداف‌ عمده‌ در روش‌ مديريت‌ بر مبناي‌ هدف‌، ايجاد رابطة‌ خوب‌ ميان‌ رئيس‌ و مرئوس‌، ايجاد جوي‌ مساعد در محيط‌ كار و در نتيجه‌، افزايش‌ انگيزه‌ و بالا بردن‌ سطح‌ عملكرد كاركنان‌ مي‌باشد. </a:t>
          </a:r>
          <a:endParaRPr lang="en-US" sz="20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B8D3E045-CC23-4D31-9BCB-230C3D3981AF}">
      <dgm:prSet phldrT="[Text]" custT="1"/>
      <dgm:spPr>
        <a:solidFill>
          <a:schemeClr val="bg1"/>
        </a:solidFill>
      </dgm:spPr>
      <dgm:t>
        <a:bodyPr/>
        <a:lstStyle/>
        <a:p>
          <a:pPr algn="justLow" rtl="1"/>
          <a:r>
            <a:rPr lang="ar-SA" sz="1800" dirty="0" smtClean="0">
              <a:solidFill>
                <a:srgbClr val="000099"/>
              </a:solidFill>
            </a:rPr>
            <a:t>ويژگيهاي‌ مديريت‌ بر مبناي‌ هدف‌ به‌ اين‌ شرح‌ است‌:</a:t>
          </a:r>
          <a:endParaRPr lang="en-US" sz="1800" dirty="0">
            <a:solidFill>
              <a:srgbClr val="000099"/>
            </a:solidFill>
            <a:cs typeface="+mn-cs"/>
          </a:endParaRPr>
        </a:p>
      </dgm:t>
    </dgm:pt>
    <dgm:pt modelId="{D4C1BCCC-92DE-4EB0-BAE1-1B3C51DF9453}" type="parTrans" cxnId="{3E42C982-E08D-4719-9507-3C3E9ED6B256}">
      <dgm:prSet/>
      <dgm:spPr/>
      <dgm:t>
        <a:bodyPr/>
        <a:lstStyle/>
        <a:p>
          <a:endParaRPr lang="en-US"/>
        </a:p>
      </dgm:t>
    </dgm:pt>
    <dgm:pt modelId="{88168ABD-2DA7-42AA-B570-E30D6877698A}" type="sibTrans" cxnId="{3E42C982-E08D-4719-9507-3C3E9ED6B256}">
      <dgm:prSet/>
      <dgm:spPr/>
      <dgm:t>
        <a:bodyPr/>
        <a:lstStyle/>
        <a:p>
          <a:endParaRPr lang="en-US"/>
        </a:p>
      </dgm:t>
    </dgm:pt>
    <dgm:pt modelId="{E8663792-257E-4573-B5E4-5CD142F4FD18}">
      <dgm:prSet custT="1"/>
      <dgm:spPr/>
      <dgm:t>
        <a:bodyPr/>
        <a:lstStyle/>
        <a:p>
          <a:pPr algn="justLow" rtl="1"/>
          <a:r>
            <a:rPr lang="ar-SA" sz="1400" b="1" dirty="0" smtClean="0"/>
            <a:t>رئيس‌ و مرئوس‌ با تشريك‌ مساعي‌ و توافق‌ با يكديگر، وظايف‌ و مسئوليتهاي‌ كار را معين‌ مي‌نمايند.</a:t>
          </a:r>
          <a:endParaRPr lang="en-US" sz="1400" b="1" dirty="0"/>
        </a:p>
      </dgm:t>
    </dgm:pt>
    <dgm:pt modelId="{E4BFE4F9-0C62-48E2-8D82-2149A624129C}" type="parTrans" cxnId="{2C07BB20-90F7-4BF6-AFB7-F3959CD77891}">
      <dgm:prSet/>
      <dgm:spPr/>
      <dgm:t>
        <a:bodyPr/>
        <a:lstStyle/>
        <a:p>
          <a:endParaRPr lang="en-US"/>
        </a:p>
      </dgm:t>
    </dgm:pt>
    <dgm:pt modelId="{D257064A-AF98-40DF-B565-F82221C3A8C2}" type="sibTrans" cxnId="{2C07BB20-90F7-4BF6-AFB7-F3959CD77891}">
      <dgm:prSet/>
      <dgm:spPr/>
      <dgm:t>
        <a:bodyPr/>
        <a:lstStyle/>
        <a:p>
          <a:endParaRPr lang="en-US"/>
        </a:p>
      </dgm:t>
    </dgm:pt>
    <dgm:pt modelId="{9E140727-03D2-497B-9DE7-5396CB1B3ECA}">
      <dgm:prSet custT="1"/>
      <dgm:spPr/>
      <dgm:t>
        <a:bodyPr/>
        <a:lstStyle/>
        <a:p>
          <a:pPr algn="justLow" rtl="1"/>
          <a:r>
            <a:rPr lang="ar-SA" sz="1400" b="1" dirty="0" smtClean="0"/>
            <a:t>مرئوس‌ با همكاري‌ رئيس‌، اهداف‌ عملياتي‌ كوتاه‌ مدت‌ خود را تعيين‌ مي‌كند. </a:t>
          </a:r>
          <a:endParaRPr lang="en-US" sz="1400" b="1" dirty="0"/>
        </a:p>
      </dgm:t>
    </dgm:pt>
    <dgm:pt modelId="{A8FBDC69-693A-4A34-BF68-B5552F81E494}" type="parTrans" cxnId="{289DA333-D21D-4A19-ACF1-81A6CFF9F360}">
      <dgm:prSet/>
      <dgm:spPr/>
      <dgm:t>
        <a:bodyPr/>
        <a:lstStyle/>
        <a:p>
          <a:endParaRPr lang="en-US"/>
        </a:p>
      </dgm:t>
    </dgm:pt>
    <dgm:pt modelId="{F0CCF9FD-41AC-4D16-8811-A03E4A623C47}" type="sibTrans" cxnId="{289DA333-D21D-4A19-ACF1-81A6CFF9F360}">
      <dgm:prSet/>
      <dgm:spPr/>
      <dgm:t>
        <a:bodyPr/>
        <a:lstStyle/>
        <a:p>
          <a:endParaRPr lang="en-US"/>
        </a:p>
      </dgm:t>
    </dgm:pt>
    <dgm:pt modelId="{3AFEE73F-4461-41A0-8CF9-3965087C162F}">
      <dgm:prSet custT="1"/>
      <dgm:spPr/>
      <dgm:t>
        <a:bodyPr/>
        <a:lstStyle/>
        <a:p>
          <a:pPr algn="justLow" rtl="1"/>
          <a:r>
            <a:rPr lang="ar-SA" sz="1400" b="1" dirty="0" smtClean="0"/>
            <a:t>رئيس‌ و مرئوس‌ به‌ اتفاق‌ يكديگر، معيارهايي‌ را كه‌ كار بايد براساس‌ آن‌ اندازه‌گيري‌ يا ارزيابي‌ شود، معين‌ مي‌نمايند.</a:t>
          </a:r>
          <a:endParaRPr lang="en-US" sz="1400" b="1" dirty="0"/>
        </a:p>
      </dgm:t>
    </dgm:pt>
    <dgm:pt modelId="{002A5664-082B-4588-A429-6FFA6862DB67}" type="parTrans" cxnId="{1CCDF6F0-9C9B-40A1-9DD5-DB05F3D204C0}">
      <dgm:prSet/>
      <dgm:spPr/>
      <dgm:t>
        <a:bodyPr/>
        <a:lstStyle/>
        <a:p>
          <a:endParaRPr lang="en-US"/>
        </a:p>
      </dgm:t>
    </dgm:pt>
    <dgm:pt modelId="{E4C784FF-AB5C-49CD-A639-697480A218C8}" type="sibTrans" cxnId="{1CCDF6F0-9C9B-40A1-9DD5-DB05F3D204C0}">
      <dgm:prSet/>
      <dgm:spPr/>
      <dgm:t>
        <a:bodyPr/>
        <a:lstStyle/>
        <a:p>
          <a:endParaRPr lang="en-US"/>
        </a:p>
      </dgm:t>
    </dgm:pt>
    <dgm:pt modelId="{2471AA98-82CF-4640-92F9-0DD341B04418}">
      <dgm:prSet custT="1"/>
      <dgm:spPr/>
      <dgm:t>
        <a:bodyPr/>
        <a:lstStyle/>
        <a:p>
          <a:pPr algn="justLow" rtl="1"/>
          <a:r>
            <a:rPr lang="ar-SA" sz="1400" b="1" dirty="0" smtClean="0"/>
            <a:t>بعد از آغاز كار، هرچند وقت‌ يك‌ بار، رئيس‌ و مرئوس‌ با يكديگر ملاقات‌ كرده‌، پيشرفت‌ كار را مورد بررسي‌ و ارزيابي‌ قرار مي‌دهند و درصورت‌ لزوم‌، اهداف‌ جديدي‌ براي‌ دوره‌ بعد تعيين‌ مي‌كنند.</a:t>
          </a:r>
          <a:endParaRPr lang="en-US" sz="1400" b="1" dirty="0"/>
        </a:p>
      </dgm:t>
    </dgm:pt>
    <dgm:pt modelId="{40D74586-9891-4C94-9AE7-6121EE943B02}" type="parTrans" cxnId="{42D33BE3-85E0-47B6-89AD-B30E38D73CDC}">
      <dgm:prSet/>
      <dgm:spPr/>
      <dgm:t>
        <a:bodyPr/>
        <a:lstStyle/>
        <a:p>
          <a:endParaRPr lang="en-US"/>
        </a:p>
      </dgm:t>
    </dgm:pt>
    <dgm:pt modelId="{469D571B-104F-49AB-B4E0-E07E7BC8808A}" type="sibTrans" cxnId="{42D33BE3-85E0-47B6-89AD-B30E38D73CDC}">
      <dgm:prSet/>
      <dgm:spPr/>
      <dgm:t>
        <a:bodyPr/>
        <a:lstStyle/>
        <a:p>
          <a:endParaRPr lang="en-US"/>
        </a:p>
      </dgm:t>
    </dgm:pt>
    <dgm:pt modelId="{5FCF6ABC-CE92-4210-8AFA-F125B90434AE}">
      <dgm:prSet custT="1"/>
      <dgm:spPr/>
      <dgm:t>
        <a:bodyPr/>
        <a:lstStyle/>
        <a:p>
          <a:pPr algn="justLow" rtl="1"/>
          <a:r>
            <a:rPr lang="ar-SA" sz="1400" b="1" dirty="0" smtClean="0"/>
            <a:t>نقش‌ رئيس‌ در اين‌ روش‌، پشتيباني‌ از مرئوس‌ و تقويت‌ اوست‌. رئيس‌ مي‌كوشد تا با مشاوره‌ و راهنمايي‌ دائم‌، مرئوس‌ را در نيل‌ به‌ اهداف‌ تعيين‌ شده‌ ياري‌ دهد.</a:t>
          </a:r>
          <a:endParaRPr lang="en-US" sz="1400" b="1" dirty="0"/>
        </a:p>
      </dgm:t>
    </dgm:pt>
    <dgm:pt modelId="{4DD863F5-E91B-426B-9A44-910945802647}" type="parTrans" cxnId="{457A2C3A-E33B-4317-BD93-AEF804645C4B}">
      <dgm:prSet/>
      <dgm:spPr/>
      <dgm:t>
        <a:bodyPr/>
        <a:lstStyle/>
        <a:p>
          <a:endParaRPr lang="en-US"/>
        </a:p>
      </dgm:t>
    </dgm:pt>
    <dgm:pt modelId="{F954289A-CAF0-4D19-B130-406FAC74BA58}" type="sibTrans" cxnId="{457A2C3A-E33B-4317-BD93-AEF804645C4B}">
      <dgm:prSet/>
      <dgm:spPr/>
      <dgm:t>
        <a:bodyPr/>
        <a:lstStyle/>
        <a:p>
          <a:endParaRPr lang="en-US"/>
        </a:p>
      </dgm:t>
    </dgm:pt>
    <dgm:pt modelId="{20A0F93A-2C67-41C3-9E1D-5309F07F8545}">
      <dgm:prSet custT="1"/>
      <dgm:spPr/>
      <dgm:t>
        <a:bodyPr/>
        <a:lstStyle/>
        <a:p>
          <a:pPr algn="justLow" rtl="1"/>
          <a:r>
            <a:rPr lang="ar-SA" sz="1400" b="1" dirty="0" smtClean="0"/>
            <a:t>در مرحله‌ ارزيابي‌ عملكرد، رئيس‌ به‌ جاي‌ اينكه‌ خود را در مقام‌ قضاوت‌ قرار دهد، نقش‌ مشاوري‌ را دارد كه‌ مي‌خواهد به‌ مرئوس‌ كمك‌ كند تا او بهتر و آسانتر به‌ اهدافش‌ نائل‌ آيد.</a:t>
          </a:r>
          <a:endParaRPr lang="en-US" sz="1400" b="1" dirty="0"/>
        </a:p>
      </dgm:t>
    </dgm:pt>
    <dgm:pt modelId="{DE4B8760-8018-47EF-AE44-692B88CC89C5}" type="parTrans" cxnId="{7D370D70-3570-4A17-8CE0-4A50221B5A91}">
      <dgm:prSet/>
      <dgm:spPr/>
      <dgm:t>
        <a:bodyPr/>
        <a:lstStyle/>
        <a:p>
          <a:endParaRPr lang="en-US"/>
        </a:p>
      </dgm:t>
    </dgm:pt>
    <dgm:pt modelId="{754D0FAF-3B89-4A36-BFE1-0DF4734DA3F2}" type="sibTrans" cxnId="{7D370D70-3570-4A17-8CE0-4A50221B5A91}">
      <dgm:prSet/>
      <dgm:spPr/>
      <dgm:t>
        <a:bodyPr/>
        <a:lstStyle/>
        <a:p>
          <a:endParaRPr lang="en-US"/>
        </a:p>
      </dgm:t>
    </dgm:pt>
    <dgm:pt modelId="{535FD70E-2C55-4143-A5C3-DF3D214ED40D}">
      <dgm:prSet custT="1"/>
      <dgm:spPr/>
      <dgm:t>
        <a:bodyPr/>
        <a:lstStyle/>
        <a:p>
          <a:pPr algn="justLow" rtl="1"/>
          <a:r>
            <a:rPr lang="ar-SA" sz="1400" b="1" dirty="0" smtClean="0"/>
            <a:t>در مرحله‌ ارزيابي‌ عملكرد، نتايجِ حاصل‌ ازعملكرد فرد بررسي‌ مي‌شود يا مورد انتقال‌ قرار مي‌گيرد، نه‌ خود او.</a:t>
          </a:r>
          <a:endParaRPr lang="en-US" sz="1400" b="1" dirty="0"/>
        </a:p>
      </dgm:t>
    </dgm:pt>
    <dgm:pt modelId="{F754468C-B300-4135-B3C8-6E01F7C895C8}" type="parTrans" cxnId="{BF7C3168-F389-404B-9295-7D39F8A80051}">
      <dgm:prSet/>
      <dgm:spPr/>
      <dgm:t>
        <a:bodyPr/>
        <a:lstStyle/>
        <a:p>
          <a:endParaRPr lang="en-US"/>
        </a:p>
      </dgm:t>
    </dgm:pt>
    <dgm:pt modelId="{ED3E4B64-FE1D-428E-A173-FEF71E61EB83}" type="sibTrans" cxnId="{BF7C3168-F389-404B-9295-7D39F8A80051}">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1"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1" custFlipVert="1" custFlipHor="1" custScaleX="190463" custScaleY="117716" custLinFactNeighborX="-65177" custLinFactNeighborY="-275">
        <dgm:presLayoutVars>
          <dgm:bulletEnabled val="1"/>
        </dgm:presLayoutVars>
      </dgm:prSet>
      <dgm:spPr/>
      <dgm:t>
        <a:bodyPr/>
        <a:lstStyle/>
        <a:p>
          <a:endParaRPr lang="en-US"/>
        </a:p>
      </dgm:t>
    </dgm:pt>
  </dgm:ptLst>
  <dgm:cxnLst>
    <dgm:cxn modelId="{1CCDF6F0-9C9B-40A1-9DD5-DB05F3D204C0}" srcId="{54A38703-09D6-4130-A9B2-2AF485076F4E}" destId="{3AFEE73F-4461-41A0-8CF9-3965087C162F}" srcOrd="4" destOrd="0" parTransId="{002A5664-082B-4588-A429-6FFA6862DB67}" sibTransId="{E4C784FF-AB5C-49CD-A639-697480A218C8}"/>
    <dgm:cxn modelId="{BF7C3168-F389-404B-9295-7D39F8A80051}" srcId="{54A38703-09D6-4130-A9B2-2AF485076F4E}" destId="{535FD70E-2C55-4143-A5C3-DF3D214ED40D}" srcOrd="8" destOrd="0" parTransId="{F754468C-B300-4135-B3C8-6E01F7C895C8}" sibTransId="{ED3E4B64-FE1D-428E-A173-FEF71E61EB83}"/>
    <dgm:cxn modelId="{688448F0-AEF0-4855-85F1-94D7BFD67915}" type="presOf" srcId="{3AFEE73F-4461-41A0-8CF9-3965087C162F}" destId="{A9FE6D1E-24BA-4C5C-8483-9EC7EAD605B6}" srcOrd="0" destOrd="4" presId="urn:microsoft.com/office/officeart/2005/8/layout/vList5"/>
    <dgm:cxn modelId="{ED509CDC-7ADE-4751-ACBD-0D3509C38693}" type="presOf" srcId="{54A38703-09D6-4130-A9B2-2AF485076F4E}" destId="{7A71A3C7-00C1-4755-8F5B-7F567BBC2347}" srcOrd="0" destOrd="0" presId="urn:microsoft.com/office/officeart/2005/8/layout/vList5"/>
    <dgm:cxn modelId="{3E42C982-E08D-4719-9507-3C3E9ED6B256}" srcId="{54A38703-09D6-4130-A9B2-2AF485076F4E}" destId="{B8D3E045-CC23-4D31-9BCB-230C3D3981AF}" srcOrd="1" destOrd="0" parTransId="{D4C1BCCC-92DE-4EB0-BAE1-1B3C51DF9453}" sibTransId="{88168ABD-2DA7-42AA-B570-E30D6877698A}"/>
    <dgm:cxn modelId="{6DC8BD22-BD90-4B4D-A366-9104F47CD2DD}" type="presOf" srcId="{9E140727-03D2-497B-9DE7-5396CB1B3ECA}" destId="{A9FE6D1E-24BA-4C5C-8483-9EC7EAD605B6}" srcOrd="0" destOrd="3" presId="urn:microsoft.com/office/officeart/2005/8/layout/vList5"/>
    <dgm:cxn modelId="{40EB7900-0FC3-4087-962A-F792626D38F5}" type="presOf" srcId="{535FD70E-2C55-4143-A5C3-DF3D214ED40D}" destId="{A9FE6D1E-24BA-4C5C-8483-9EC7EAD605B6}" srcOrd="0" destOrd="8" presId="urn:microsoft.com/office/officeart/2005/8/layout/vList5"/>
    <dgm:cxn modelId="{9311F516-6383-45F0-A04C-CD7255694DFF}" type="presOf" srcId="{20A0F93A-2C67-41C3-9E1D-5309F07F8545}" destId="{A9FE6D1E-24BA-4C5C-8483-9EC7EAD605B6}" srcOrd="0" destOrd="7" presId="urn:microsoft.com/office/officeart/2005/8/layout/vList5"/>
    <dgm:cxn modelId="{85C21282-EF08-488A-A814-12B4A146C87D}" type="presOf" srcId="{9DB88F0E-B4B0-4348-9F3F-A696C796CAE8}" destId="{A9FE6D1E-24BA-4C5C-8483-9EC7EAD605B6}" srcOrd="0" destOrd="0" presId="urn:microsoft.com/office/officeart/2005/8/layout/vList5"/>
    <dgm:cxn modelId="{B6ED62A6-51D0-4E8C-8B75-645D8F3F220D}" type="presOf" srcId="{B8D3E045-CC23-4D31-9BCB-230C3D3981AF}" destId="{A9FE6D1E-24BA-4C5C-8483-9EC7EAD605B6}" srcOrd="0" destOrd="1" presId="urn:microsoft.com/office/officeart/2005/8/layout/vList5"/>
    <dgm:cxn modelId="{2C07BB20-90F7-4BF6-AFB7-F3959CD77891}" srcId="{54A38703-09D6-4130-A9B2-2AF485076F4E}" destId="{E8663792-257E-4573-B5E4-5CD142F4FD18}" srcOrd="2" destOrd="0" parTransId="{E4BFE4F9-0C62-48E2-8D82-2149A624129C}" sibTransId="{D257064A-AF98-40DF-B565-F82221C3A8C2}"/>
    <dgm:cxn modelId="{6CBC1F1D-4DB5-48E3-A5B1-E500D04B1BDC}" type="presOf" srcId="{E8663792-257E-4573-B5E4-5CD142F4FD18}" destId="{A9FE6D1E-24BA-4C5C-8483-9EC7EAD605B6}" srcOrd="0" destOrd="2" presId="urn:microsoft.com/office/officeart/2005/8/layout/vList5"/>
    <dgm:cxn modelId="{2E3E04CC-E8E4-42F4-82A6-8DCC110D37BF}" type="presOf" srcId="{39B9D7DE-2AC8-4007-A8F8-A1187AF90138}" destId="{56FCC551-F6E7-4A01-9EDA-89C874756D5F}" srcOrd="0" destOrd="0" presId="urn:microsoft.com/office/officeart/2005/8/layout/vList5"/>
    <dgm:cxn modelId="{41DE5359-D4F1-4BD1-8931-EB1BCAFFBA81}" type="presOf" srcId="{2471AA98-82CF-4640-92F9-0DD341B04418}" destId="{A9FE6D1E-24BA-4C5C-8483-9EC7EAD605B6}" srcOrd="0" destOrd="5" presId="urn:microsoft.com/office/officeart/2005/8/layout/vList5"/>
    <dgm:cxn modelId="{289DA333-D21D-4A19-ACF1-81A6CFF9F360}" srcId="{54A38703-09D6-4130-A9B2-2AF485076F4E}" destId="{9E140727-03D2-497B-9DE7-5396CB1B3ECA}" srcOrd="3" destOrd="0" parTransId="{A8FBDC69-693A-4A34-BF68-B5552F81E494}" sibTransId="{F0CCF9FD-41AC-4D16-8811-A03E4A623C47}"/>
    <dgm:cxn modelId="{457A2C3A-E33B-4317-BD93-AEF804645C4B}" srcId="{54A38703-09D6-4130-A9B2-2AF485076F4E}" destId="{5FCF6ABC-CE92-4210-8AFA-F125B90434AE}" srcOrd="6" destOrd="0" parTransId="{4DD863F5-E91B-426B-9A44-910945802647}" sibTransId="{F954289A-CAF0-4D19-B130-406FAC74BA58}"/>
    <dgm:cxn modelId="{7D370D70-3570-4A17-8CE0-4A50221B5A91}" srcId="{54A38703-09D6-4130-A9B2-2AF485076F4E}" destId="{20A0F93A-2C67-41C3-9E1D-5309F07F8545}" srcOrd="7" destOrd="0" parTransId="{DE4B8760-8018-47EF-AE44-692B88CC89C5}" sibTransId="{754D0FAF-3B89-4A36-BFE1-0DF4734DA3F2}"/>
    <dgm:cxn modelId="{E15B0948-70B1-4246-B11F-C3237BC30A89}" type="presOf" srcId="{5FCF6ABC-CE92-4210-8AFA-F125B90434AE}" destId="{A9FE6D1E-24BA-4C5C-8483-9EC7EAD605B6}" srcOrd="0" destOrd="6" presId="urn:microsoft.com/office/officeart/2005/8/layout/vList5"/>
    <dgm:cxn modelId="{42D33BE3-85E0-47B6-89AD-B30E38D73CDC}" srcId="{54A38703-09D6-4130-A9B2-2AF485076F4E}" destId="{2471AA98-82CF-4640-92F9-0DD341B04418}" srcOrd="5" destOrd="0" parTransId="{40D74586-9891-4C94-9AE7-6121EE943B02}" sibTransId="{469D571B-104F-49AB-B4E0-E07E7BC8808A}"/>
    <dgm:cxn modelId="{45674841-B64F-457D-8709-1634D19FB22D}" srcId="{54A38703-09D6-4130-A9B2-2AF485076F4E}" destId="{9DB88F0E-B4B0-4348-9F3F-A696C796CAE8}" srcOrd="0" destOrd="0" parTransId="{86934C4C-BE06-4B95-BC3E-8C27132DE6A0}" sibTransId="{075546F8-C764-4BAA-8E68-250847E6BB39}"/>
    <dgm:cxn modelId="{AAF0C007-FF02-473D-8033-CD312004A7E9}" srcId="{39B9D7DE-2AC8-4007-A8F8-A1187AF90138}" destId="{54A38703-09D6-4130-A9B2-2AF485076F4E}" srcOrd="0" destOrd="0" parTransId="{765916EF-AC58-4947-9CBE-CCEDF0E26D46}" sibTransId="{8D05480A-97DC-4D25-A1C6-006B5C1592D1}"/>
    <dgm:cxn modelId="{AE2FFB42-534C-4304-B031-9C4D920CE78D}" type="presParOf" srcId="{56FCC551-F6E7-4A01-9EDA-89C874756D5F}" destId="{873561C8-E0E3-4C1F-AF20-D7F82096588B}" srcOrd="0" destOrd="0" presId="urn:microsoft.com/office/officeart/2005/8/layout/vList5"/>
    <dgm:cxn modelId="{02E6E8F4-D651-478A-8D62-CBECE0B5A46D}" type="presParOf" srcId="{873561C8-E0E3-4C1F-AF20-D7F82096588B}" destId="{7A71A3C7-00C1-4755-8F5B-7F567BBC2347}" srcOrd="0" destOrd="0" presId="urn:microsoft.com/office/officeart/2005/8/layout/vList5"/>
    <dgm:cxn modelId="{10CB7ACC-B64D-490A-8DF7-C78056DF8B25}" type="presParOf" srcId="{873561C8-E0E3-4C1F-AF20-D7F82096588B}" destId="{A9FE6D1E-24BA-4C5C-8483-9EC7EAD60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381A72-02BA-4B31-B760-C2CF1D700ADF}"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n-US"/>
        </a:p>
      </dgm:t>
    </dgm:pt>
    <dgm:pt modelId="{6C678949-00CF-4D63-8844-F51410296E8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1800" b="1" dirty="0" smtClean="0">
              <a:solidFill>
                <a:srgbClr val="C00000"/>
              </a:solidFill>
              <a:cs typeface="+mj-cs"/>
            </a:rPr>
            <a:t>مشکلات ارزیابی عملکرد</a:t>
          </a:r>
          <a:endParaRPr lang="en-US" sz="1800" b="1" dirty="0">
            <a:solidFill>
              <a:srgbClr val="C00000"/>
            </a:solidFill>
            <a:cs typeface="+mj-cs"/>
          </a:endParaRPr>
        </a:p>
      </dgm:t>
    </dgm:pt>
    <dgm:pt modelId="{5BFB3F6F-E2A4-4F2F-9A32-303A56A9D44C}" type="parTrans" cxnId="{2EC995B3-C2C0-4BC9-B344-D4BB0209FF7F}">
      <dgm:prSet/>
      <dgm:spPr/>
      <dgm:t>
        <a:bodyPr/>
        <a:lstStyle/>
        <a:p>
          <a:endParaRPr lang="en-US" sz="1800" b="1">
            <a:cs typeface="+mn-cs"/>
          </a:endParaRPr>
        </a:p>
      </dgm:t>
    </dgm:pt>
    <dgm:pt modelId="{3D0DFE3A-3BD5-4207-8E9B-550E810B83A7}" type="sibTrans" cxnId="{2EC995B3-C2C0-4BC9-B344-D4BB0209FF7F}">
      <dgm:prSet/>
      <dgm:spPr/>
      <dgm:t>
        <a:bodyPr/>
        <a:lstStyle/>
        <a:p>
          <a:endParaRPr lang="en-US" sz="1800" b="1">
            <a:cs typeface="+mn-cs"/>
          </a:endParaRPr>
        </a:p>
      </dgm:t>
    </dgm:pt>
    <dgm:pt modelId="{DEAD4FE9-EE4E-4B67-A36C-53A9A3161F6B}">
      <dgm:prSet phldrT="[Text]" custT="1"/>
      <dgm:spPr/>
      <dgm:t>
        <a:bodyPr/>
        <a:lstStyle/>
        <a:p>
          <a:pPr rtl="1"/>
          <a:r>
            <a:rPr lang="fa-IR" sz="1800" b="1" smtClean="0">
              <a:cs typeface="+mn-cs"/>
            </a:rPr>
            <a:t>عينيت نداشتن</a:t>
          </a:r>
          <a:endParaRPr lang="en-US" sz="1800" b="1" dirty="0">
            <a:cs typeface="+mn-cs"/>
          </a:endParaRPr>
        </a:p>
      </dgm:t>
    </dgm:pt>
    <dgm:pt modelId="{55E6C9E0-AC49-404C-BC90-205887D145FC}" type="parTrans" cxnId="{81BDFCDA-D650-4E37-9B8E-2CAC343412F1}">
      <dgm:prSet custT="1"/>
      <dgm:spPr/>
      <dgm:t>
        <a:bodyPr/>
        <a:lstStyle/>
        <a:p>
          <a:endParaRPr lang="en-US" sz="1800" b="1">
            <a:cs typeface="+mn-cs"/>
          </a:endParaRPr>
        </a:p>
      </dgm:t>
    </dgm:pt>
    <dgm:pt modelId="{F45A1021-E622-4008-AE4B-C1C0D45CA556}" type="sibTrans" cxnId="{81BDFCDA-D650-4E37-9B8E-2CAC343412F1}">
      <dgm:prSet/>
      <dgm:spPr/>
      <dgm:t>
        <a:bodyPr/>
        <a:lstStyle/>
        <a:p>
          <a:endParaRPr lang="en-US" sz="1800" b="1">
            <a:cs typeface="+mn-cs"/>
          </a:endParaRPr>
        </a:p>
      </dgm:t>
    </dgm:pt>
    <dgm:pt modelId="{658CC237-7364-4C86-85C2-B1EA83867B73}">
      <dgm:prSet phldrT="[Text]" custT="1"/>
      <dgm:spPr/>
      <dgm:t>
        <a:bodyPr/>
        <a:lstStyle/>
        <a:p>
          <a:r>
            <a:rPr lang="fa-IR" sz="1800" b="1" smtClean="0">
              <a:cs typeface="+mn-cs"/>
            </a:rPr>
            <a:t>تعميم</a:t>
          </a:r>
          <a:endParaRPr lang="en-US" sz="1800" b="1" dirty="0">
            <a:cs typeface="+mn-cs"/>
          </a:endParaRPr>
        </a:p>
      </dgm:t>
    </dgm:pt>
    <dgm:pt modelId="{C94D6ED5-BA2C-491B-A0E1-FA6039E1D7D0}" type="parTrans" cxnId="{5BCAAA31-1C5C-480B-9FE3-88500D691393}">
      <dgm:prSet custT="1"/>
      <dgm:spPr/>
      <dgm:t>
        <a:bodyPr/>
        <a:lstStyle/>
        <a:p>
          <a:endParaRPr lang="en-US" sz="1800" b="1">
            <a:cs typeface="+mn-cs"/>
          </a:endParaRPr>
        </a:p>
      </dgm:t>
    </dgm:pt>
    <dgm:pt modelId="{ADBD3DD4-CA99-42A7-895B-72CCABB79FD5}" type="sibTrans" cxnId="{5BCAAA31-1C5C-480B-9FE3-88500D691393}">
      <dgm:prSet/>
      <dgm:spPr/>
      <dgm:t>
        <a:bodyPr/>
        <a:lstStyle/>
        <a:p>
          <a:endParaRPr lang="en-US" sz="1800" b="1">
            <a:cs typeface="+mn-cs"/>
          </a:endParaRPr>
        </a:p>
      </dgm:t>
    </dgm:pt>
    <dgm:pt modelId="{29E880C7-F1D7-4F60-9699-BAAA7FE21982}">
      <dgm:prSet phldrT="[Text]" custT="1"/>
      <dgm:spPr/>
      <dgm:t>
        <a:bodyPr/>
        <a:lstStyle/>
        <a:p>
          <a:pPr rtl="1"/>
          <a:r>
            <a:rPr lang="fa-IR" sz="1600" b="1" dirty="0" smtClean="0">
              <a:cs typeface="+mn-cs"/>
            </a:rPr>
            <a:t>سختگيري، محافظه‌کاري</a:t>
          </a:r>
          <a:endParaRPr lang="en-US" sz="1600" b="1" dirty="0">
            <a:cs typeface="+mn-cs"/>
          </a:endParaRPr>
        </a:p>
      </dgm:t>
    </dgm:pt>
    <dgm:pt modelId="{F2373328-DB61-4022-B7A0-9D75C083D5EE}" type="parTrans" cxnId="{CBA8A1E3-A850-4B49-9DC0-309AF460F456}">
      <dgm:prSet custT="1"/>
      <dgm:spPr/>
      <dgm:t>
        <a:bodyPr/>
        <a:lstStyle/>
        <a:p>
          <a:endParaRPr lang="en-US" sz="1800" b="1">
            <a:cs typeface="+mn-cs"/>
          </a:endParaRPr>
        </a:p>
      </dgm:t>
    </dgm:pt>
    <dgm:pt modelId="{4918F0DB-D72F-4231-9E03-121875B23E2F}" type="sibTrans" cxnId="{CBA8A1E3-A850-4B49-9DC0-309AF460F456}">
      <dgm:prSet/>
      <dgm:spPr/>
      <dgm:t>
        <a:bodyPr/>
        <a:lstStyle/>
        <a:p>
          <a:endParaRPr lang="en-US" sz="1800" b="1">
            <a:cs typeface="+mn-cs"/>
          </a:endParaRPr>
        </a:p>
      </dgm:t>
    </dgm:pt>
    <dgm:pt modelId="{60B754C4-EC41-4F8A-BD31-607D8AED2C00}">
      <dgm:prSet phldrT="[Text]" custT="1"/>
      <dgm:spPr/>
      <dgm:t>
        <a:bodyPr/>
        <a:lstStyle/>
        <a:p>
          <a:pPr rtl="1"/>
          <a:r>
            <a:rPr lang="fa-IR" sz="1800" b="1" smtClean="0">
              <a:cs typeface="+mn-cs"/>
            </a:rPr>
            <a:t>تازگي</a:t>
          </a:r>
          <a:endParaRPr lang="en-US" sz="1800" b="1" dirty="0">
            <a:cs typeface="+mn-cs"/>
          </a:endParaRPr>
        </a:p>
      </dgm:t>
    </dgm:pt>
    <dgm:pt modelId="{8A770D94-16D9-4E10-A465-08A35F4B01E4}" type="parTrans" cxnId="{FFFA5E9F-004D-4B88-A668-EAD97C9BEA44}">
      <dgm:prSet custT="1"/>
      <dgm:spPr/>
      <dgm:t>
        <a:bodyPr/>
        <a:lstStyle/>
        <a:p>
          <a:endParaRPr lang="en-US" sz="1800" b="1">
            <a:cs typeface="+mn-cs"/>
          </a:endParaRPr>
        </a:p>
      </dgm:t>
    </dgm:pt>
    <dgm:pt modelId="{237D6D7D-1AA1-486A-906A-D51184A63CC2}" type="sibTrans" cxnId="{FFFA5E9F-004D-4B88-A668-EAD97C9BEA44}">
      <dgm:prSet/>
      <dgm:spPr/>
      <dgm:t>
        <a:bodyPr/>
        <a:lstStyle/>
        <a:p>
          <a:endParaRPr lang="en-US" sz="1800" b="1">
            <a:cs typeface="+mn-cs"/>
          </a:endParaRPr>
        </a:p>
      </dgm:t>
    </dgm:pt>
    <dgm:pt modelId="{AF364A27-2B38-4959-9A6C-A080C92EA36B}">
      <dgm:prSet phldrT="[Text]" custT="1"/>
      <dgm:spPr/>
      <dgm:t>
        <a:bodyPr/>
        <a:lstStyle/>
        <a:p>
          <a:pPr rtl="1"/>
          <a:r>
            <a:rPr lang="fa-IR" sz="1800" b="1" dirty="0" smtClean="0">
              <a:cs typeface="+mn-cs"/>
            </a:rPr>
            <a:t>محاکمه به جاي ارزيابي</a:t>
          </a:r>
          <a:endParaRPr lang="en-US" sz="1800" b="1" dirty="0">
            <a:cs typeface="+mn-cs"/>
          </a:endParaRPr>
        </a:p>
      </dgm:t>
    </dgm:pt>
    <dgm:pt modelId="{ACE2268C-DFB9-4486-AC90-7E767DA1D1BC}" type="parTrans" cxnId="{A09F1514-A911-4745-9C2D-B0F990288E85}">
      <dgm:prSet custT="1"/>
      <dgm:spPr/>
      <dgm:t>
        <a:bodyPr/>
        <a:lstStyle/>
        <a:p>
          <a:endParaRPr lang="en-US" sz="1800" b="1">
            <a:cs typeface="+mn-cs"/>
          </a:endParaRPr>
        </a:p>
      </dgm:t>
    </dgm:pt>
    <dgm:pt modelId="{1D7D7EE7-8CC1-4118-B535-1ACFEAA031DA}" type="sibTrans" cxnId="{A09F1514-A911-4745-9C2D-B0F990288E85}">
      <dgm:prSet/>
      <dgm:spPr/>
      <dgm:t>
        <a:bodyPr/>
        <a:lstStyle/>
        <a:p>
          <a:endParaRPr lang="en-US" sz="1800" b="1">
            <a:cs typeface="+mn-cs"/>
          </a:endParaRPr>
        </a:p>
      </dgm:t>
    </dgm:pt>
    <dgm:pt modelId="{345BE335-D96A-4FBC-9EF1-D83FCCB085B4}">
      <dgm:prSet phldrT="[Text]" custT="1"/>
      <dgm:spPr/>
      <dgm:t>
        <a:bodyPr/>
        <a:lstStyle/>
        <a:p>
          <a:pPr rtl="1"/>
          <a:r>
            <a:rPr lang="fa-IR" sz="1800" b="1" smtClean="0">
              <a:cs typeface="+mn-cs"/>
            </a:rPr>
            <a:t>مقابله</a:t>
          </a:r>
          <a:endParaRPr lang="en-US" sz="1800" b="1" dirty="0">
            <a:cs typeface="+mn-cs"/>
          </a:endParaRPr>
        </a:p>
      </dgm:t>
    </dgm:pt>
    <dgm:pt modelId="{47BCB212-ABB5-42F0-9F69-559F324A1494}" type="parTrans" cxnId="{79D7EB18-D4A6-43E9-AC05-DE5F0810D346}">
      <dgm:prSet custT="1"/>
      <dgm:spPr/>
      <dgm:t>
        <a:bodyPr/>
        <a:lstStyle/>
        <a:p>
          <a:endParaRPr lang="en-US" sz="1800" b="1">
            <a:cs typeface="+mn-cs"/>
          </a:endParaRPr>
        </a:p>
      </dgm:t>
    </dgm:pt>
    <dgm:pt modelId="{A12253DE-9BB5-4123-8CBA-787E9880F800}" type="sibTrans" cxnId="{79D7EB18-D4A6-43E9-AC05-DE5F0810D346}">
      <dgm:prSet/>
      <dgm:spPr/>
      <dgm:t>
        <a:bodyPr/>
        <a:lstStyle/>
        <a:p>
          <a:endParaRPr lang="en-US" sz="1800" b="1">
            <a:cs typeface="+mn-cs"/>
          </a:endParaRPr>
        </a:p>
      </dgm:t>
    </dgm:pt>
    <dgm:pt modelId="{B89C0E43-FC59-4204-99A6-EBF709B702FD}">
      <dgm:prSet phldrT="[Text]" custT="1"/>
      <dgm:spPr/>
      <dgm:t>
        <a:bodyPr/>
        <a:lstStyle/>
        <a:p>
          <a:pPr rtl="1"/>
          <a:r>
            <a:rPr lang="fa-IR" sz="1800" b="1" smtClean="0">
              <a:cs typeface="+mn-cs"/>
            </a:rPr>
            <a:t>تعصبات شخصي ارزياب</a:t>
          </a:r>
          <a:endParaRPr lang="en-US" sz="1800" b="1" dirty="0">
            <a:cs typeface="+mn-cs"/>
          </a:endParaRPr>
        </a:p>
      </dgm:t>
    </dgm:pt>
    <dgm:pt modelId="{1DBE8439-1190-4F9D-A59E-25E8A12C4C0F}" type="parTrans" cxnId="{03B9804C-D80B-4775-866C-F85016E4A031}">
      <dgm:prSet custT="1"/>
      <dgm:spPr/>
      <dgm:t>
        <a:bodyPr/>
        <a:lstStyle/>
        <a:p>
          <a:endParaRPr lang="en-US" sz="1800" b="1">
            <a:cs typeface="+mn-cs"/>
          </a:endParaRPr>
        </a:p>
      </dgm:t>
    </dgm:pt>
    <dgm:pt modelId="{B023D50B-C573-4FA2-9F16-FBC37359DEA2}" type="sibTrans" cxnId="{03B9804C-D80B-4775-866C-F85016E4A031}">
      <dgm:prSet/>
      <dgm:spPr/>
      <dgm:t>
        <a:bodyPr/>
        <a:lstStyle/>
        <a:p>
          <a:endParaRPr lang="en-US" sz="1800" b="1">
            <a:cs typeface="+mn-cs"/>
          </a:endParaRPr>
        </a:p>
      </dgm:t>
    </dgm:pt>
    <dgm:pt modelId="{D0C7892E-4DF7-4FD2-B091-5E51FDF759E2}" type="pres">
      <dgm:prSet presAssocID="{26381A72-02BA-4B31-B760-C2CF1D700ADF}" presName="Name0" presStyleCnt="0">
        <dgm:presLayoutVars>
          <dgm:chMax val="1"/>
          <dgm:dir/>
          <dgm:animLvl val="ctr"/>
          <dgm:resizeHandles val="exact"/>
        </dgm:presLayoutVars>
      </dgm:prSet>
      <dgm:spPr/>
      <dgm:t>
        <a:bodyPr/>
        <a:lstStyle/>
        <a:p>
          <a:endParaRPr lang="en-US"/>
        </a:p>
      </dgm:t>
    </dgm:pt>
    <dgm:pt modelId="{560875E2-8600-49AD-9E57-146290530821}" type="pres">
      <dgm:prSet presAssocID="{6C678949-00CF-4D63-8844-F51410296E84}" presName="centerShape" presStyleLbl="node0" presStyleIdx="0" presStyleCnt="1"/>
      <dgm:spPr/>
      <dgm:t>
        <a:bodyPr/>
        <a:lstStyle/>
        <a:p>
          <a:endParaRPr lang="en-US"/>
        </a:p>
      </dgm:t>
    </dgm:pt>
    <dgm:pt modelId="{77A67E18-1A4D-46F7-B1FE-12E656F3F80C}" type="pres">
      <dgm:prSet presAssocID="{55E6C9E0-AC49-404C-BC90-205887D145FC}" presName="parTrans" presStyleLbl="sibTrans2D1" presStyleIdx="0" presStyleCnt="7"/>
      <dgm:spPr/>
      <dgm:t>
        <a:bodyPr/>
        <a:lstStyle/>
        <a:p>
          <a:endParaRPr lang="en-US"/>
        </a:p>
      </dgm:t>
    </dgm:pt>
    <dgm:pt modelId="{137A266D-6118-419A-8120-05AF0ACE3A7C}" type="pres">
      <dgm:prSet presAssocID="{55E6C9E0-AC49-404C-BC90-205887D145FC}" presName="connectorText" presStyleLbl="sibTrans2D1" presStyleIdx="0" presStyleCnt="7"/>
      <dgm:spPr/>
      <dgm:t>
        <a:bodyPr/>
        <a:lstStyle/>
        <a:p>
          <a:endParaRPr lang="en-US"/>
        </a:p>
      </dgm:t>
    </dgm:pt>
    <dgm:pt modelId="{CEF6BDE5-D45F-4414-8165-A0DC87CC5164}" type="pres">
      <dgm:prSet presAssocID="{DEAD4FE9-EE4E-4B67-A36C-53A9A3161F6B}" presName="node" presStyleLbl="node1" presStyleIdx="0" presStyleCnt="7">
        <dgm:presLayoutVars>
          <dgm:bulletEnabled val="1"/>
        </dgm:presLayoutVars>
      </dgm:prSet>
      <dgm:spPr/>
      <dgm:t>
        <a:bodyPr/>
        <a:lstStyle/>
        <a:p>
          <a:endParaRPr lang="en-US"/>
        </a:p>
      </dgm:t>
    </dgm:pt>
    <dgm:pt modelId="{48273234-4B51-4FAB-ABA1-D9FF52D56058}" type="pres">
      <dgm:prSet presAssocID="{C94D6ED5-BA2C-491B-A0E1-FA6039E1D7D0}" presName="parTrans" presStyleLbl="sibTrans2D1" presStyleIdx="1" presStyleCnt="7"/>
      <dgm:spPr/>
      <dgm:t>
        <a:bodyPr/>
        <a:lstStyle/>
        <a:p>
          <a:endParaRPr lang="en-US"/>
        </a:p>
      </dgm:t>
    </dgm:pt>
    <dgm:pt modelId="{CD15BD8D-03CC-4282-8A7B-C443FDA81F93}" type="pres">
      <dgm:prSet presAssocID="{C94D6ED5-BA2C-491B-A0E1-FA6039E1D7D0}" presName="connectorText" presStyleLbl="sibTrans2D1" presStyleIdx="1" presStyleCnt="7"/>
      <dgm:spPr/>
      <dgm:t>
        <a:bodyPr/>
        <a:lstStyle/>
        <a:p>
          <a:endParaRPr lang="en-US"/>
        </a:p>
      </dgm:t>
    </dgm:pt>
    <dgm:pt modelId="{2063ACF6-5AB7-4B1F-BB3C-BB7A7231A57F}" type="pres">
      <dgm:prSet presAssocID="{658CC237-7364-4C86-85C2-B1EA83867B73}" presName="node" presStyleLbl="node1" presStyleIdx="1" presStyleCnt="7">
        <dgm:presLayoutVars>
          <dgm:bulletEnabled val="1"/>
        </dgm:presLayoutVars>
      </dgm:prSet>
      <dgm:spPr/>
      <dgm:t>
        <a:bodyPr/>
        <a:lstStyle/>
        <a:p>
          <a:endParaRPr lang="en-US"/>
        </a:p>
      </dgm:t>
    </dgm:pt>
    <dgm:pt modelId="{4877A812-916A-4623-8273-D5F77AC401E7}" type="pres">
      <dgm:prSet presAssocID="{F2373328-DB61-4022-B7A0-9D75C083D5EE}" presName="parTrans" presStyleLbl="sibTrans2D1" presStyleIdx="2" presStyleCnt="7"/>
      <dgm:spPr/>
      <dgm:t>
        <a:bodyPr/>
        <a:lstStyle/>
        <a:p>
          <a:endParaRPr lang="en-US"/>
        </a:p>
      </dgm:t>
    </dgm:pt>
    <dgm:pt modelId="{92AF19A9-0D69-4CAC-8604-E7B002F59B9D}" type="pres">
      <dgm:prSet presAssocID="{F2373328-DB61-4022-B7A0-9D75C083D5EE}" presName="connectorText" presStyleLbl="sibTrans2D1" presStyleIdx="2" presStyleCnt="7"/>
      <dgm:spPr/>
      <dgm:t>
        <a:bodyPr/>
        <a:lstStyle/>
        <a:p>
          <a:endParaRPr lang="en-US"/>
        </a:p>
      </dgm:t>
    </dgm:pt>
    <dgm:pt modelId="{79A2815D-D54E-4E75-810E-79B6B2E1B43A}" type="pres">
      <dgm:prSet presAssocID="{29E880C7-F1D7-4F60-9699-BAAA7FE21982}" presName="node" presStyleLbl="node1" presStyleIdx="2" presStyleCnt="7">
        <dgm:presLayoutVars>
          <dgm:bulletEnabled val="1"/>
        </dgm:presLayoutVars>
      </dgm:prSet>
      <dgm:spPr/>
      <dgm:t>
        <a:bodyPr/>
        <a:lstStyle/>
        <a:p>
          <a:endParaRPr lang="en-US"/>
        </a:p>
      </dgm:t>
    </dgm:pt>
    <dgm:pt modelId="{E2A62BF9-9762-454B-BEF4-94A96DC4FC5A}" type="pres">
      <dgm:prSet presAssocID="{8A770D94-16D9-4E10-A465-08A35F4B01E4}" presName="parTrans" presStyleLbl="sibTrans2D1" presStyleIdx="3" presStyleCnt="7"/>
      <dgm:spPr/>
      <dgm:t>
        <a:bodyPr/>
        <a:lstStyle/>
        <a:p>
          <a:endParaRPr lang="en-US"/>
        </a:p>
      </dgm:t>
    </dgm:pt>
    <dgm:pt modelId="{1FB1847D-FDD9-4057-A6E1-81A29E200441}" type="pres">
      <dgm:prSet presAssocID="{8A770D94-16D9-4E10-A465-08A35F4B01E4}" presName="connectorText" presStyleLbl="sibTrans2D1" presStyleIdx="3" presStyleCnt="7"/>
      <dgm:spPr/>
      <dgm:t>
        <a:bodyPr/>
        <a:lstStyle/>
        <a:p>
          <a:endParaRPr lang="en-US"/>
        </a:p>
      </dgm:t>
    </dgm:pt>
    <dgm:pt modelId="{57F45129-7B06-4608-9499-ADDBED37AAD3}" type="pres">
      <dgm:prSet presAssocID="{60B754C4-EC41-4F8A-BD31-607D8AED2C00}" presName="node" presStyleLbl="node1" presStyleIdx="3" presStyleCnt="7">
        <dgm:presLayoutVars>
          <dgm:bulletEnabled val="1"/>
        </dgm:presLayoutVars>
      </dgm:prSet>
      <dgm:spPr/>
      <dgm:t>
        <a:bodyPr/>
        <a:lstStyle/>
        <a:p>
          <a:endParaRPr lang="en-US"/>
        </a:p>
      </dgm:t>
    </dgm:pt>
    <dgm:pt modelId="{F0462E9B-EA25-45AA-AAD2-21274E3F45BC}" type="pres">
      <dgm:prSet presAssocID="{47BCB212-ABB5-42F0-9F69-559F324A1494}" presName="parTrans" presStyleLbl="sibTrans2D1" presStyleIdx="4" presStyleCnt="7"/>
      <dgm:spPr/>
      <dgm:t>
        <a:bodyPr/>
        <a:lstStyle/>
        <a:p>
          <a:endParaRPr lang="en-US"/>
        </a:p>
      </dgm:t>
    </dgm:pt>
    <dgm:pt modelId="{CF3A6546-9827-43D8-BD96-24BC809423BF}" type="pres">
      <dgm:prSet presAssocID="{47BCB212-ABB5-42F0-9F69-559F324A1494}" presName="connectorText" presStyleLbl="sibTrans2D1" presStyleIdx="4" presStyleCnt="7"/>
      <dgm:spPr/>
      <dgm:t>
        <a:bodyPr/>
        <a:lstStyle/>
        <a:p>
          <a:endParaRPr lang="en-US"/>
        </a:p>
      </dgm:t>
    </dgm:pt>
    <dgm:pt modelId="{A4575B42-8F87-483C-86A3-D7AC03E927D3}" type="pres">
      <dgm:prSet presAssocID="{345BE335-D96A-4FBC-9EF1-D83FCCB085B4}" presName="node" presStyleLbl="node1" presStyleIdx="4" presStyleCnt="7">
        <dgm:presLayoutVars>
          <dgm:bulletEnabled val="1"/>
        </dgm:presLayoutVars>
      </dgm:prSet>
      <dgm:spPr/>
      <dgm:t>
        <a:bodyPr/>
        <a:lstStyle/>
        <a:p>
          <a:endParaRPr lang="en-US"/>
        </a:p>
      </dgm:t>
    </dgm:pt>
    <dgm:pt modelId="{BAF8BA67-A870-4311-9B90-971C4BF6F33A}" type="pres">
      <dgm:prSet presAssocID="{ACE2268C-DFB9-4486-AC90-7E767DA1D1BC}" presName="parTrans" presStyleLbl="sibTrans2D1" presStyleIdx="5" presStyleCnt="7"/>
      <dgm:spPr/>
      <dgm:t>
        <a:bodyPr/>
        <a:lstStyle/>
        <a:p>
          <a:endParaRPr lang="en-US"/>
        </a:p>
      </dgm:t>
    </dgm:pt>
    <dgm:pt modelId="{2F652EC3-8E21-4F44-8AF9-5FC67AC8B79E}" type="pres">
      <dgm:prSet presAssocID="{ACE2268C-DFB9-4486-AC90-7E767DA1D1BC}" presName="connectorText" presStyleLbl="sibTrans2D1" presStyleIdx="5" presStyleCnt="7"/>
      <dgm:spPr/>
      <dgm:t>
        <a:bodyPr/>
        <a:lstStyle/>
        <a:p>
          <a:endParaRPr lang="en-US"/>
        </a:p>
      </dgm:t>
    </dgm:pt>
    <dgm:pt modelId="{7F41E5FA-576B-42C6-B962-A8D870484F80}" type="pres">
      <dgm:prSet presAssocID="{AF364A27-2B38-4959-9A6C-A080C92EA36B}" presName="node" presStyleLbl="node1" presStyleIdx="5" presStyleCnt="7">
        <dgm:presLayoutVars>
          <dgm:bulletEnabled val="1"/>
        </dgm:presLayoutVars>
      </dgm:prSet>
      <dgm:spPr/>
      <dgm:t>
        <a:bodyPr/>
        <a:lstStyle/>
        <a:p>
          <a:endParaRPr lang="en-US"/>
        </a:p>
      </dgm:t>
    </dgm:pt>
    <dgm:pt modelId="{1575C1AB-0076-4EEC-B024-EC6A7EF3F965}" type="pres">
      <dgm:prSet presAssocID="{1DBE8439-1190-4F9D-A59E-25E8A12C4C0F}" presName="parTrans" presStyleLbl="sibTrans2D1" presStyleIdx="6" presStyleCnt="7"/>
      <dgm:spPr/>
      <dgm:t>
        <a:bodyPr/>
        <a:lstStyle/>
        <a:p>
          <a:endParaRPr lang="en-US"/>
        </a:p>
      </dgm:t>
    </dgm:pt>
    <dgm:pt modelId="{FC2C1E2C-C052-4BA6-8C3C-6B2F92B128B9}" type="pres">
      <dgm:prSet presAssocID="{1DBE8439-1190-4F9D-A59E-25E8A12C4C0F}" presName="connectorText" presStyleLbl="sibTrans2D1" presStyleIdx="6" presStyleCnt="7"/>
      <dgm:spPr/>
      <dgm:t>
        <a:bodyPr/>
        <a:lstStyle/>
        <a:p>
          <a:endParaRPr lang="en-US"/>
        </a:p>
      </dgm:t>
    </dgm:pt>
    <dgm:pt modelId="{3B03E429-41AB-40A3-8888-1661747D7770}" type="pres">
      <dgm:prSet presAssocID="{B89C0E43-FC59-4204-99A6-EBF709B702FD}" presName="node" presStyleLbl="node1" presStyleIdx="6" presStyleCnt="7">
        <dgm:presLayoutVars>
          <dgm:bulletEnabled val="1"/>
        </dgm:presLayoutVars>
      </dgm:prSet>
      <dgm:spPr/>
      <dgm:t>
        <a:bodyPr/>
        <a:lstStyle/>
        <a:p>
          <a:endParaRPr lang="en-US"/>
        </a:p>
      </dgm:t>
    </dgm:pt>
  </dgm:ptLst>
  <dgm:cxnLst>
    <dgm:cxn modelId="{15149EB8-766C-47D2-B08E-17F76281AD64}" type="presOf" srcId="{47BCB212-ABB5-42F0-9F69-559F324A1494}" destId="{F0462E9B-EA25-45AA-AAD2-21274E3F45BC}" srcOrd="0" destOrd="0" presId="urn:microsoft.com/office/officeart/2005/8/layout/radial5"/>
    <dgm:cxn modelId="{75BD2C79-1D85-4B36-B617-0AF80BE5C1E4}" type="presOf" srcId="{55E6C9E0-AC49-404C-BC90-205887D145FC}" destId="{137A266D-6118-419A-8120-05AF0ACE3A7C}" srcOrd="1" destOrd="0" presId="urn:microsoft.com/office/officeart/2005/8/layout/radial5"/>
    <dgm:cxn modelId="{691F508D-D741-4000-9166-FE1185D73535}" type="presOf" srcId="{6C678949-00CF-4D63-8844-F51410296E84}" destId="{560875E2-8600-49AD-9E57-146290530821}" srcOrd="0" destOrd="0" presId="urn:microsoft.com/office/officeart/2005/8/layout/radial5"/>
    <dgm:cxn modelId="{72E062F7-0BA1-4C27-AB5B-2B966C8F4CD2}" type="presOf" srcId="{47BCB212-ABB5-42F0-9F69-559F324A1494}" destId="{CF3A6546-9827-43D8-BD96-24BC809423BF}" srcOrd="1" destOrd="0" presId="urn:microsoft.com/office/officeart/2005/8/layout/radial5"/>
    <dgm:cxn modelId="{4E6DFCFE-F658-4167-A824-F8E430AFD254}" type="presOf" srcId="{ACE2268C-DFB9-4486-AC90-7E767DA1D1BC}" destId="{2F652EC3-8E21-4F44-8AF9-5FC67AC8B79E}" srcOrd="1" destOrd="0" presId="urn:microsoft.com/office/officeart/2005/8/layout/radial5"/>
    <dgm:cxn modelId="{11F32993-8A6C-4395-9CED-EC87240C2056}" type="presOf" srcId="{F2373328-DB61-4022-B7A0-9D75C083D5EE}" destId="{92AF19A9-0D69-4CAC-8604-E7B002F59B9D}" srcOrd="1" destOrd="0" presId="urn:microsoft.com/office/officeart/2005/8/layout/radial5"/>
    <dgm:cxn modelId="{D9255AE3-8A7A-4823-90A1-A2E28F064EB1}" type="presOf" srcId="{55E6C9E0-AC49-404C-BC90-205887D145FC}" destId="{77A67E18-1A4D-46F7-B1FE-12E656F3F80C}" srcOrd="0" destOrd="0" presId="urn:microsoft.com/office/officeart/2005/8/layout/radial5"/>
    <dgm:cxn modelId="{46FFF747-72E3-4DEA-BE4A-E819E949C23F}" type="presOf" srcId="{345BE335-D96A-4FBC-9EF1-D83FCCB085B4}" destId="{A4575B42-8F87-483C-86A3-D7AC03E927D3}" srcOrd="0" destOrd="0" presId="urn:microsoft.com/office/officeart/2005/8/layout/radial5"/>
    <dgm:cxn modelId="{81BDFCDA-D650-4E37-9B8E-2CAC343412F1}" srcId="{6C678949-00CF-4D63-8844-F51410296E84}" destId="{DEAD4FE9-EE4E-4B67-A36C-53A9A3161F6B}" srcOrd="0" destOrd="0" parTransId="{55E6C9E0-AC49-404C-BC90-205887D145FC}" sibTransId="{F45A1021-E622-4008-AE4B-C1C0D45CA556}"/>
    <dgm:cxn modelId="{F2D93F18-C338-4965-916C-BC144882F750}" type="presOf" srcId="{60B754C4-EC41-4F8A-BD31-607D8AED2C00}" destId="{57F45129-7B06-4608-9499-ADDBED37AAD3}" srcOrd="0" destOrd="0" presId="urn:microsoft.com/office/officeart/2005/8/layout/radial5"/>
    <dgm:cxn modelId="{F41AE4DC-D4AB-47F9-83FC-BC09A066DBFC}" type="presOf" srcId="{F2373328-DB61-4022-B7A0-9D75C083D5EE}" destId="{4877A812-916A-4623-8273-D5F77AC401E7}" srcOrd="0" destOrd="0" presId="urn:microsoft.com/office/officeart/2005/8/layout/radial5"/>
    <dgm:cxn modelId="{FA19BD93-57C0-4B42-B6AF-35CE5A44FC4A}" type="presOf" srcId="{DEAD4FE9-EE4E-4B67-A36C-53A9A3161F6B}" destId="{CEF6BDE5-D45F-4414-8165-A0DC87CC5164}" srcOrd="0" destOrd="0" presId="urn:microsoft.com/office/officeart/2005/8/layout/radial5"/>
    <dgm:cxn modelId="{4818CD54-3AEF-40FE-BE1A-A5CAE492EFEB}" type="presOf" srcId="{B89C0E43-FC59-4204-99A6-EBF709B702FD}" destId="{3B03E429-41AB-40A3-8888-1661747D7770}" srcOrd="0" destOrd="0" presId="urn:microsoft.com/office/officeart/2005/8/layout/radial5"/>
    <dgm:cxn modelId="{CBA8A1E3-A850-4B49-9DC0-309AF460F456}" srcId="{6C678949-00CF-4D63-8844-F51410296E84}" destId="{29E880C7-F1D7-4F60-9699-BAAA7FE21982}" srcOrd="2" destOrd="0" parTransId="{F2373328-DB61-4022-B7A0-9D75C083D5EE}" sibTransId="{4918F0DB-D72F-4231-9E03-121875B23E2F}"/>
    <dgm:cxn modelId="{0A22381B-7CF9-4667-8100-CAD7F9321A6C}" type="presOf" srcId="{29E880C7-F1D7-4F60-9699-BAAA7FE21982}" destId="{79A2815D-D54E-4E75-810E-79B6B2E1B43A}" srcOrd="0" destOrd="0" presId="urn:microsoft.com/office/officeart/2005/8/layout/radial5"/>
    <dgm:cxn modelId="{5BCAAA31-1C5C-480B-9FE3-88500D691393}" srcId="{6C678949-00CF-4D63-8844-F51410296E84}" destId="{658CC237-7364-4C86-85C2-B1EA83867B73}" srcOrd="1" destOrd="0" parTransId="{C94D6ED5-BA2C-491B-A0E1-FA6039E1D7D0}" sibTransId="{ADBD3DD4-CA99-42A7-895B-72CCABB79FD5}"/>
    <dgm:cxn modelId="{2EC995B3-C2C0-4BC9-B344-D4BB0209FF7F}" srcId="{26381A72-02BA-4B31-B760-C2CF1D700ADF}" destId="{6C678949-00CF-4D63-8844-F51410296E84}" srcOrd="0" destOrd="0" parTransId="{5BFB3F6F-E2A4-4F2F-9A32-303A56A9D44C}" sibTransId="{3D0DFE3A-3BD5-4207-8E9B-550E810B83A7}"/>
    <dgm:cxn modelId="{A09F1514-A911-4745-9C2D-B0F990288E85}" srcId="{6C678949-00CF-4D63-8844-F51410296E84}" destId="{AF364A27-2B38-4959-9A6C-A080C92EA36B}" srcOrd="5" destOrd="0" parTransId="{ACE2268C-DFB9-4486-AC90-7E767DA1D1BC}" sibTransId="{1D7D7EE7-8CC1-4118-B535-1ACFEAA031DA}"/>
    <dgm:cxn modelId="{66218F20-395D-4B9A-9896-E579CF7A0259}" type="presOf" srcId="{ACE2268C-DFB9-4486-AC90-7E767DA1D1BC}" destId="{BAF8BA67-A870-4311-9B90-971C4BF6F33A}" srcOrd="0" destOrd="0" presId="urn:microsoft.com/office/officeart/2005/8/layout/radial5"/>
    <dgm:cxn modelId="{03BF43FE-7DC3-44F3-8887-93D20046BBD3}" type="presOf" srcId="{8A770D94-16D9-4E10-A465-08A35F4B01E4}" destId="{1FB1847D-FDD9-4057-A6E1-81A29E200441}" srcOrd="1" destOrd="0" presId="urn:microsoft.com/office/officeart/2005/8/layout/radial5"/>
    <dgm:cxn modelId="{03B9804C-D80B-4775-866C-F85016E4A031}" srcId="{6C678949-00CF-4D63-8844-F51410296E84}" destId="{B89C0E43-FC59-4204-99A6-EBF709B702FD}" srcOrd="6" destOrd="0" parTransId="{1DBE8439-1190-4F9D-A59E-25E8A12C4C0F}" sibTransId="{B023D50B-C573-4FA2-9F16-FBC37359DEA2}"/>
    <dgm:cxn modelId="{3253461D-EB50-4585-BB20-EDBA68D2375C}" type="presOf" srcId="{1DBE8439-1190-4F9D-A59E-25E8A12C4C0F}" destId="{1575C1AB-0076-4EEC-B024-EC6A7EF3F965}" srcOrd="0" destOrd="0" presId="urn:microsoft.com/office/officeart/2005/8/layout/radial5"/>
    <dgm:cxn modelId="{484AB587-52CB-42E8-BC51-7E0D09EDB70A}" type="presOf" srcId="{1DBE8439-1190-4F9D-A59E-25E8A12C4C0F}" destId="{FC2C1E2C-C052-4BA6-8C3C-6B2F92B128B9}" srcOrd="1" destOrd="0" presId="urn:microsoft.com/office/officeart/2005/8/layout/radial5"/>
    <dgm:cxn modelId="{8C190DF6-D9A7-4ADB-A393-35C4F28A09E4}" type="presOf" srcId="{8A770D94-16D9-4E10-A465-08A35F4B01E4}" destId="{E2A62BF9-9762-454B-BEF4-94A96DC4FC5A}" srcOrd="0" destOrd="0" presId="urn:microsoft.com/office/officeart/2005/8/layout/radial5"/>
    <dgm:cxn modelId="{A6A1024C-1374-49D6-9E32-849E1F741F7E}" type="presOf" srcId="{C94D6ED5-BA2C-491B-A0E1-FA6039E1D7D0}" destId="{CD15BD8D-03CC-4282-8A7B-C443FDA81F93}" srcOrd="1" destOrd="0" presId="urn:microsoft.com/office/officeart/2005/8/layout/radial5"/>
    <dgm:cxn modelId="{5012B333-4E91-4D62-8386-FDC4CF92EED7}" type="presOf" srcId="{AF364A27-2B38-4959-9A6C-A080C92EA36B}" destId="{7F41E5FA-576B-42C6-B962-A8D870484F80}" srcOrd="0" destOrd="0" presId="urn:microsoft.com/office/officeart/2005/8/layout/radial5"/>
    <dgm:cxn modelId="{612514F6-EC8C-430E-829D-004EBF311644}" type="presOf" srcId="{658CC237-7364-4C86-85C2-B1EA83867B73}" destId="{2063ACF6-5AB7-4B1F-BB3C-BB7A7231A57F}" srcOrd="0" destOrd="0" presId="urn:microsoft.com/office/officeart/2005/8/layout/radial5"/>
    <dgm:cxn modelId="{FFFA5E9F-004D-4B88-A668-EAD97C9BEA44}" srcId="{6C678949-00CF-4D63-8844-F51410296E84}" destId="{60B754C4-EC41-4F8A-BD31-607D8AED2C00}" srcOrd="3" destOrd="0" parTransId="{8A770D94-16D9-4E10-A465-08A35F4B01E4}" sibTransId="{237D6D7D-1AA1-486A-906A-D51184A63CC2}"/>
    <dgm:cxn modelId="{79D7EB18-D4A6-43E9-AC05-DE5F0810D346}" srcId="{6C678949-00CF-4D63-8844-F51410296E84}" destId="{345BE335-D96A-4FBC-9EF1-D83FCCB085B4}" srcOrd="4" destOrd="0" parTransId="{47BCB212-ABB5-42F0-9F69-559F324A1494}" sibTransId="{A12253DE-9BB5-4123-8CBA-787E9880F800}"/>
    <dgm:cxn modelId="{454916B4-4C74-4FF7-B294-5E3CB5D12AA1}" type="presOf" srcId="{26381A72-02BA-4B31-B760-C2CF1D700ADF}" destId="{D0C7892E-4DF7-4FD2-B091-5E51FDF759E2}" srcOrd="0" destOrd="0" presId="urn:microsoft.com/office/officeart/2005/8/layout/radial5"/>
    <dgm:cxn modelId="{53B666C1-A2B8-4A6A-98E3-9861FC6581C5}" type="presOf" srcId="{C94D6ED5-BA2C-491B-A0E1-FA6039E1D7D0}" destId="{48273234-4B51-4FAB-ABA1-D9FF52D56058}" srcOrd="0" destOrd="0" presId="urn:microsoft.com/office/officeart/2005/8/layout/radial5"/>
    <dgm:cxn modelId="{E8340E5F-E7B4-4B3E-87B9-E3C01A5E5D53}" type="presParOf" srcId="{D0C7892E-4DF7-4FD2-B091-5E51FDF759E2}" destId="{560875E2-8600-49AD-9E57-146290530821}" srcOrd="0" destOrd="0" presId="urn:microsoft.com/office/officeart/2005/8/layout/radial5"/>
    <dgm:cxn modelId="{7C354D52-D04F-4F6F-B47D-656C6B5E68C8}" type="presParOf" srcId="{D0C7892E-4DF7-4FD2-B091-5E51FDF759E2}" destId="{77A67E18-1A4D-46F7-B1FE-12E656F3F80C}" srcOrd="1" destOrd="0" presId="urn:microsoft.com/office/officeart/2005/8/layout/radial5"/>
    <dgm:cxn modelId="{F00C157A-7214-4A75-9BBF-0D4844FCFC46}" type="presParOf" srcId="{77A67E18-1A4D-46F7-B1FE-12E656F3F80C}" destId="{137A266D-6118-419A-8120-05AF0ACE3A7C}" srcOrd="0" destOrd="0" presId="urn:microsoft.com/office/officeart/2005/8/layout/radial5"/>
    <dgm:cxn modelId="{7E7AFFDD-D28E-4E86-BF5D-841C7A838485}" type="presParOf" srcId="{D0C7892E-4DF7-4FD2-B091-5E51FDF759E2}" destId="{CEF6BDE5-D45F-4414-8165-A0DC87CC5164}" srcOrd="2" destOrd="0" presId="urn:microsoft.com/office/officeart/2005/8/layout/radial5"/>
    <dgm:cxn modelId="{3A74F524-6297-4D34-BDC9-657CEFEDE881}" type="presParOf" srcId="{D0C7892E-4DF7-4FD2-B091-5E51FDF759E2}" destId="{48273234-4B51-4FAB-ABA1-D9FF52D56058}" srcOrd="3" destOrd="0" presId="urn:microsoft.com/office/officeart/2005/8/layout/radial5"/>
    <dgm:cxn modelId="{2A150539-E303-4185-8C29-97C19968EBCF}" type="presParOf" srcId="{48273234-4B51-4FAB-ABA1-D9FF52D56058}" destId="{CD15BD8D-03CC-4282-8A7B-C443FDA81F93}" srcOrd="0" destOrd="0" presId="urn:microsoft.com/office/officeart/2005/8/layout/radial5"/>
    <dgm:cxn modelId="{83AD2C1C-D77F-4D8D-8E1F-729BCF9716D8}" type="presParOf" srcId="{D0C7892E-4DF7-4FD2-B091-5E51FDF759E2}" destId="{2063ACF6-5AB7-4B1F-BB3C-BB7A7231A57F}" srcOrd="4" destOrd="0" presId="urn:microsoft.com/office/officeart/2005/8/layout/radial5"/>
    <dgm:cxn modelId="{BB607E3D-926A-4958-93C5-A5A433896ACD}" type="presParOf" srcId="{D0C7892E-4DF7-4FD2-B091-5E51FDF759E2}" destId="{4877A812-916A-4623-8273-D5F77AC401E7}" srcOrd="5" destOrd="0" presId="urn:microsoft.com/office/officeart/2005/8/layout/radial5"/>
    <dgm:cxn modelId="{7DA8FA10-8078-4135-AFFD-A9F26EDCF738}" type="presParOf" srcId="{4877A812-916A-4623-8273-D5F77AC401E7}" destId="{92AF19A9-0D69-4CAC-8604-E7B002F59B9D}" srcOrd="0" destOrd="0" presId="urn:microsoft.com/office/officeart/2005/8/layout/radial5"/>
    <dgm:cxn modelId="{A7336237-472E-4A76-8839-EAAEF3420187}" type="presParOf" srcId="{D0C7892E-4DF7-4FD2-B091-5E51FDF759E2}" destId="{79A2815D-D54E-4E75-810E-79B6B2E1B43A}" srcOrd="6" destOrd="0" presId="urn:microsoft.com/office/officeart/2005/8/layout/radial5"/>
    <dgm:cxn modelId="{8F82B3D7-E4EA-4084-958C-8A73F67396F3}" type="presParOf" srcId="{D0C7892E-4DF7-4FD2-B091-5E51FDF759E2}" destId="{E2A62BF9-9762-454B-BEF4-94A96DC4FC5A}" srcOrd="7" destOrd="0" presId="urn:microsoft.com/office/officeart/2005/8/layout/radial5"/>
    <dgm:cxn modelId="{98D88AFC-F88E-43B3-92FA-C534EBD95557}" type="presParOf" srcId="{E2A62BF9-9762-454B-BEF4-94A96DC4FC5A}" destId="{1FB1847D-FDD9-4057-A6E1-81A29E200441}" srcOrd="0" destOrd="0" presId="urn:microsoft.com/office/officeart/2005/8/layout/radial5"/>
    <dgm:cxn modelId="{F90742C6-03A0-4A2A-A4DD-E3AD794CDE64}" type="presParOf" srcId="{D0C7892E-4DF7-4FD2-B091-5E51FDF759E2}" destId="{57F45129-7B06-4608-9499-ADDBED37AAD3}" srcOrd="8" destOrd="0" presId="urn:microsoft.com/office/officeart/2005/8/layout/radial5"/>
    <dgm:cxn modelId="{7527E12C-D4D6-4083-BF7E-590C20A2D7B9}" type="presParOf" srcId="{D0C7892E-4DF7-4FD2-B091-5E51FDF759E2}" destId="{F0462E9B-EA25-45AA-AAD2-21274E3F45BC}" srcOrd="9" destOrd="0" presId="urn:microsoft.com/office/officeart/2005/8/layout/radial5"/>
    <dgm:cxn modelId="{1F8F5167-DB23-4145-A37E-26B0FBD98B78}" type="presParOf" srcId="{F0462E9B-EA25-45AA-AAD2-21274E3F45BC}" destId="{CF3A6546-9827-43D8-BD96-24BC809423BF}" srcOrd="0" destOrd="0" presId="urn:microsoft.com/office/officeart/2005/8/layout/radial5"/>
    <dgm:cxn modelId="{5A4B4E38-C9A7-4FFD-BB9F-893161AEF312}" type="presParOf" srcId="{D0C7892E-4DF7-4FD2-B091-5E51FDF759E2}" destId="{A4575B42-8F87-483C-86A3-D7AC03E927D3}" srcOrd="10" destOrd="0" presId="urn:microsoft.com/office/officeart/2005/8/layout/radial5"/>
    <dgm:cxn modelId="{72D62F51-3A39-4352-9360-1EF049AD5DE7}" type="presParOf" srcId="{D0C7892E-4DF7-4FD2-B091-5E51FDF759E2}" destId="{BAF8BA67-A870-4311-9B90-971C4BF6F33A}" srcOrd="11" destOrd="0" presId="urn:microsoft.com/office/officeart/2005/8/layout/radial5"/>
    <dgm:cxn modelId="{E6BBB935-0D84-4149-B98C-4205B2110B25}" type="presParOf" srcId="{BAF8BA67-A870-4311-9B90-971C4BF6F33A}" destId="{2F652EC3-8E21-4F44-8AF9-5FC67AC8B79E}" srcOrd="0" destOrd="0" presId="urn:microsoft.com/office/officeart/2005/8/layout/radial5"/>
    <dgm:cxn modelId="{54203488-6E14-4EAB-BDEC-CD75A93ED05A}" type="presParOf" srcId="{D0C7892E-4DF7-4FD2-B091-5E51FDF759E2}" destId="{7F41E5FA-576B-42C6-B962-A8D870484F80}" srcOrd="12" destOrd="0" presId="urn:microsoft.com/office/officeart/2005/8/layout/radial5"/>
    <dgm:cxn modelId="{6CFA7C09-C23E-4FD7-9342-BA7BEC595BDA}" type="presParOf" srcId="{D0C7892E-4DF7-4FD2-B091-5E51FDF759E2}" destId="{1575C1AB-0076-4EEC-B024-EC6A7EF3F965}" srcOrd="13" destOrd="0" presId="urn:microsoft.com/office/officeart/2005/8/layout/radial5"/>
    <dgm:cxn modelId="{98925822-47F4-4FE5-A8E2-C9FC53A6565E}" type="presParOf" srcId="{1575C1AB-0076-4EEC-B024-EC6A7EF3F965}" destId="{FC2C1E2C-C052-4BA6-8C3C-6B2F92B128B9}" srcOrd="0" destOrd="0" presId="urn:microsoft.com/office/officeart/2005/8/layout/radial5"/>
    <dgm:cxn modelId="{B0371377-B59A-4B0C-822B-19F13A68E6D3}" type="presParOf" srcId="{D0C7892E-4DF7-4FD2-B091-5E51FDF759E2}" destId="{3B03E429-41AB-40A3-8888-1661747D777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299F6-2507-4ABA-8365-BBAC1C5D4E8E}" type="doc">
      <dgm:prSet loTypeId="urn:microsoft.com/office/officeart/2005/8/layout/hProcess4" loCatId="process" qsTypeId="urn:microsoft.com/office/officeart/2005/8/quickstyle/simple3" qsCatId="simple" csTypeId="urn:microsoft.com/office/officeart/2005/8/colors/colorful2" csCatId="colorful" phldr="1"/>
      <dgm:spPr/>
      <dgm:t>
        <a:bodyPr/>
        <a:lstStyle/>
        <a:p>
          <a:endParaRPr lang="en-US"/>
        </a:p>
      </dgm:t>
    </dgm:pt>
    <dgm:pt modelId="{187B3F0C-0D71-4BDD-B213-A19947D58DC1}">
      <dgm:prSet phldrT="[Text]" custT="1"/>
      <dgm:spPr/>
      <dgm:t>
        <a:bodyPr/>
        <a:lstStyle/>
        <a:p>
          <a:r>
            <a:rPr lang="fa-IR" sz="2800" b="1" dirty="0" smtClean="0">
              <a:solidFill>
                <a:srgbClr val="000099"/>
              </a:solidFill>
              <a:cs typeface="+mj-cs"/>
            </a:rPr>
            <a:t>درون سازمانی </a:t>
          </a:r>
        </a:p>
        <a:p>
          <a:r>
            <a:rPr lang="fa-IR" sz="2800" b="1" dirty="0" smtClean="0">
              <a:solidFill>
                <a:srgbClr val="000099"/>
              </a:solidFill>
              <a:cs typeface="+mj-cs"/>
            </a:rPr>
            <a:t>(جو سازمانی)</a:t>
          </a:r>
          <a:endParaRPr lang="en-US" sz="2800" b="1" dirty="0">
            <a:solidFill>
              <a:srgbClr val="000099"/>
            </a:solidFill>
            <a:cs typeface="+mj-cs"/>
          </a:endParaRPr>
        </a:p>
      </dgm:t>
    </dgm:pt>
    <dgm:pt modelId="{42651605-6A3E-402C-8B59-38971EF0E2FA}" type="parTrans" cxnId="{0988278F-24D7-493A-B56A-314E6DC205D7}">
      <dgm:prSet/>
      <dgm:spPr/>
      <dgm:t>
        <a:bodyPr/>
        <a:lstStyle/>
        <a:p>
          <a:endParaRPr lang="en-US"/>
        </a:p>
      </dgm:t>
    </dgm:pt>
    <dgm:pt modelId="{2B5F817E-A3F5-4324-96D5-9DF1C4A78AE8}" type="sibTrans" cxnId="{0988278F-24D7-493A-B56A-314E6DC205D7}">
      <dgm:prSet/>
      <dgm:spPr>
        <a:noFill/>
      </dgm:spPr>
      <dgm:t>
        <a:bodyPr/>
        <a:lstStyle/>
        <a:p>
          <a:endParaRPr lang="en-US"/>
        </a:p>
      </dgm:t>
    </dgm:pt>
    <dgm:pt modelId="{83CF0DCD-6DAF-4A89-9F29-EC8CB27867AF}">
      <dgm:prSet phldrT="[Text]"/>
      <dgm:spPr/>
      <dgm:t>
        <a:bodyPr/>
        <a:lstStyle/>
        <a:p>
          <a:pPr rtl="1"/>
          <a:r>
            <a:rPr lang="fa-IR" b="1" dirty="0" smtClean="0">
              <a:cs typeface="Nazanin" pitchFamily="2" charset="-78"/>
            </a:rPr>
            <a:t>مثبت</a:t>
          </a:r>
          <a:endParaRPr lang="en-US" dirty="0"/>
        </a:p>
      </dgm:t>
    </dgm:pt>
    <dgm:pt modelId="{4423116E-9744-450F-95D5-2C318B54BDA1}" type="parTrans" cxnId="{69CD15CF-66F1-4441-8255-8BEDE6F21EE5}">
      <dgm:prSet/>
      <dgm:spPr/>
      <dgm:t>
        <a:bodyPr/>
        <a:lstStyle/>
        <a:p>
          <a:endParaRPr lang="en-US"/>
        </a:p>
      </dgm:t>
    </dgm:pt>
    <dgm:pt modelId="{5127DCAF-4373-4E41-8C18-136FDE6EE793}" type="sibTrans" cxnId="{69CD15CF-66F1-4441-8255-8BEDE6F21EE5}">
      <dgm:prSet/>
      <dgm:spPr/>
      <dgm:t>
        <a:bodyPr/>
        <a:lstStyle/>
        <a:p>
          <a:endParaRPr lang="en-US"/>
        </a:p>
      </dgm:t>
    </dgm:pt>
    <dgm:pt modelId="{555EE6B1-25E5-4EA9-B9C5-931FEAD46E5B}">
      <dgm:prSet phldrT="[Text]" custT="1"/>
      <dgm:spPr/>
      <dgm:t>
        <a:bodyPr/>
        <a:lstStyle/>
        <a:p>
          <a:r>
            <a:rPr lang="fa-IR" sz="3200" b="1" dirty="0" smtClean="0">
              <a:solidFill>
                <a:srgbClr val="000099"/>
              </a:solidFill>
              <a:cs typeface="+mj-cs"/>
            </a:rPr>
            <a:t>بیرون سازمانی</a:t>
          </a:r>
        </a:p>
        <a:p>
          <a:r>
            <a:rPr lang="ar-SA" sz="2000" dirty="0" smtClean="0">
              <a:solidFill>
                <a:srgbClr val="000099"/>
              </a:solidFill>
            </a:rPr>
            <a:t>(‌ قوانين‌ و مقررات‌ كشوري‌ و دخالت‌ اتحاديه‌ها)</a:t>
          </a:r>
          <a:endParaRPr lang="en-US" sz="2000" b="1" dirty="0">
            <a:solidFill>
              <a:srgbClr val="000099"/>
            </a:solidFill>
            <a:cs typeface="+mj-cs"/>
          </a:endParaRPr>
        </a:p>
      </dgm:t>
    </dgm:pt>
    <dgm:pt modelId="{5615C7BE-E6D1-474A-8EA2-AF956B907005}" type="parTrans" cxnId="{9C32BC9E-A760-4622-8560-4D82BA8AA0E1}">
      <dgm:prSet/>
      <dgm:spPr/>
      <dgm:t>
        <a:bodyPr/>
        <a:lstStyle/>
        <a:p>
          <a:endParaRPr lang="en-US"/>
        </a:p>
      </dgm:t>
    </dgm:pt>
    <dgm:pt modelId="{17045F6A-0547-4EBF-B9AD-02821B77AE31}" type="sibTrans" cxnId="{9C32BC9E-A760-4622-8560-4D82BA8AA0E1}">
      <dgm:prSet/>
      <dgm:spPr/>
      <dgm:t>
        <a:bodyPr/>
        <a:lstStyle/>
        <a:p>
          <a:endParaRPr lang="en-US"/>
        </a:p>
      </dgm:t>
    </dgm:pt>
    <dgm:pt modelId="{BAB1B381-2F91-4A5A-9FE6-8F3079FBA64C}">
      <dgm:prSet phldrT="[Text]"/>
      <dgm:spPr/>
      <dgm:t>
        <a:bodyPr/>
        <a:lstStyle/>
        <a:p>
          <a:pPr rtl="1"/>
          <a:r>
            <a:rPr lang="fa-IR" b="1" smtClean="0">
              <a:cs typeface="Nazanin" pitchFamily="2" charset="-78"/>
            </a:rPr>
            <a:t>قوانين و مقررات کشوري</a:t>
          </a:r>
          <a:endParaRPr lang="en-US" dirty="0"/>
        </a:p>
      </dgm:t>
    </dgm:pt>
    <dgm:pt modelId="{F3EDC867-237B-4B4F-AB74-9322F5C1EFC3}" type="parTrans" cxnId="{9A68EE39-542A-4489-ACC8-DC15633AA502}">
      <dgm:prSet/>
      <dgm:spPr/>
      <dgm:t>
        <a:bodyPr/>
        <a:lstStyle/>
        <a:p>
          <a:endParaRPr lang="en-US"/>
        </a:p>
      </dgm:t>
    </dgm:pt>
    <dgm:pt modelId="{FDF0D227-F137-4358-A644-47495919AA4F}" type="sibTrans" cxnId="{9A68EE39-542A-4489-ACC8-DC15633AA502}">
      <dgm:prSet/>
      <dgm:spPr/>
      <dgm:t>
        <a:bodyPr/>
        <a:lstStyle/>
        <a:p>
          <a:endParaRPr lang="en-US"/>
        </a:p>
      </dgm:t>
    </dgm:pt>
    <dgm:pt modelId="{3875CAAB-D293-4728-B5EA-2B7751C42438}">
      <dgm:prSet/>
      <dgm:spPr/>
      <dgm:t>
        <a:bodyPr/>
        <a:lstStyle/>
        <a:p>
          <a:pPr rtl="1"/>
          <a:r>
            <a:rPr lang="fa-IR" b="1" smtClean="0">
              <a:cs typeface="Nazanin" pitchFamily="2" charset="-78"/>
            </a:rPr>
            <a:t>دخالت اتحاديه‌ها</a:t>
          </a:r>
          <a:endParaRPr lang="fa-IR" b="1" dirty="0" smtClean="0">
            <a:cs typeface="Nazanin" pitchFamily="2" charset="-78"/>
          </a:endParaRPr>
        </a:p>
      </dgm:t>
    </dgm:pt>
    <dgm:pt modelId="{CCECAEF9-E71D-4F69-BFCD-2360A6E41D5A}" type="parTrans" cxnId="{5B9E5EA9-14CE-4E29-BADB-9A55E262ECF8}">
      <dgm:prSet/>
      <dgm:spPr/>
      <dgm:t>
        <a:bodyPr/>
        <a:lstStyle/>
        <a:p>
          <a:endParaRPr lang="en-US"/>
        </a:p>
      </dgm:t>
    </dgm:pt>
    <dgm:pt modelId="{7F375AE8-F93F-455B-BD2A-78825E8948D5}" type="sibTrans" cxnId="{5B9E5EA9-14CE-4E29-BADB-9A55E262ECF8}">
      <dgm:prSet/>
      <dgm:spPr/>
      <dgm:t>
        <a:bodyPr/>
        <a:lstStyle/>
        <a:p>
          <a:endParaRPr lang="en-US"/>
        </a:p>
      </dgm:t>
    </dgm:pt>
    <dgm:pt modelId="{415F9E88-D592-4E8B-AFB3-E0F0F3BE906D}">
      <dgm:prSet/>
      <dgm:spPr/>
      <dgm:t>
        <a:bodyPr/>
        <a:lstStyle/>
        <a:p>
          <a:pPr rtl="1"/>
          <a:r>
            <a:rPr lang="fa-IR" b="1" smtClean="0">
              <a:cs typeface="Nazanin" pitchFamily="2" charset="-78"/>
            </a:rPr>
            <a:t>منفي</a:t>
          </a:r>
          <a:endParaRPr lang="fa-IR" b="1" dirty="0">
            <a:cs typeface="Nazanin" pitchFamily="2" charset="-78"/>
          </a:endParaRPr>
        </a:p>
      </dgm:t>
    </dgm:pt>
    <dgm:pt modelId="{8D018630-C75C-4701-BC22-9F9B7B8B9A72}" type="parTrans" cxnId="{BE57DFB2-403F-427F-B76D-D518FA4487BF}">
      <dgm:prSet/>
      <dgm:spPr/>
      <dgm:t>
        <a:bodyPr/>
        <a:lstStyle/>
        <a:p>
          <a:endParaRPr lang="en-US"/>
        </a:p>
      </dgm:t>
    </dgm:pt>
    <dgm:pt modelId="{69DCA5CC-293E-4FF8-8D6C-F50D206575AF}" type="sibTrans" cxnId="{BE57DFB2-403F-427F-B76D-D518FA4487BF}">
      <dgm:prSet/>
      <dgm:spPr/>
      <dgm:t>
        <a:bodyPr/>
        <a:lstStyle/>
        <a:p>
          <a:endParaRPr lang="en-US"/>
        </a:p>
      </dgm:t>
    </dgm:pt>
    <dgm:pt modelId="{7A987F7A-6A7B-448E-8BC4-30360DD672F6}" type="pres">
      <dgm:prSet presAssocID="{954299F6-2507-4ABA-8365-BBAC1C5D4E8E}" presName="Name0" presStyleCnt="0">
        <dgm:presLayoutVars>
          <dgm:dir/>
          <dgm:animLvl val="lvl"/>
          <dgm:resizeHandles val="exact"/>
        </dgm:presLayoutVars>
      </dgm:prSet>
      <dgm:spPr/>
      <dgm:t>
        <a:bodyPr/>
        <a:lstStyle/>
        <a:p>
          <a:endParaRPr lang="en-US"/>
        </a:p>
      </dgm:t>
    </dgm:pt>
    <dgm:pt modelId="{9EC71FCF-8D8B-443D-93C1-F498489B33A5}" type="pres">
      <dgm:prSet presAssocID="{954299F6-2507-4ABA-8365-BBAC1C5D4E8E}" presName="tSp" presStyleCnt="0"/>
      <dgm:spPr/>
    </dgm:pt>
    <dgm:pt modelId="{F3E307B8-444C-4069-8392-DD70D35A6D09}" type="pres">
      <dgm:prSet presAssocID="{954299F6-2507-4ABA-8365-BBAC1C5D4E8E}" presName="bSp" presStyleCnt="0"/>
      <dgm:spPr/>
    </dgm:pt>
    <dgm:pt modelId="{5B28E66E-E4D2-4233-B70E-0742D5714B32}" type="pres">
      <dgm:prSet presAssocID="{954299F6-2507-4ABA-8365-BBAC1C5D4E8E}" presName="process" presStyleCnt="0"/>
      <dgm:spPr/>
    </dgm:pt>
    <dgm:pt modelId="{F7181B6D-A2A9-4FE8-BAB2-70D4FA5E86B4}" type="pres">
      <dgm:prSet presAssocID="{187B3F0C-0D71-4BDD-B213-A19947D58DC1}" presName="composite1" presStyleCnt="0"/>
      <dgm:spPr/>
    </dgm:pt>
    <dgm:pt modelId="{2D3CD3D5-4CAE-44C5-9E1A-29514AD2CE5F}" type="pres">
      <dgm:prSet presAssocID="{187B3F0C-0D71-4BDD-B213-A19947D58DC1}" presName="dummyNode1" presStyleLbl="node1" presStyleIdx="0" presStyleCnt="2"/>
      <dgm:spPr/>
    </dgm:pt>
    <dgm:pt modelId="{AE360683-0011-4D44-99FC-5A61F5455F72}" type="pres">
      <dgm:prSet presAssocID="{187B3F0C-0D71-4BDD-B213-A19947D58DC1}" presName="childNode1" presStyleLbl="bgAcc1" presStyleIdx="0" presStyleCnt="2" custScaleX="117367" custLinFactNeighborX="5831">
        <dgm:presLayoutVars>
          <dgm:bulletEnabled val="1"/>
        </dgm:presLayoutVars>
      </dgm:prSet>
      <dgm:spPr/>
      <dgm:t>
        <a:bodyPr/>
        <a:lstStyle/>
        <a:p>
          <a:endParaRPr lang="en-US"/>
        </a:p>
      </dgm:t>
    </dgm:pt>
    <dgm:pt modelId="{FAF023DA-4F09-4139-8EDC-3C2B0EA621E4}" type="pres">
      <dgm:prSet presAssocID="{187B3F0C-0D71-4BDD-B213-A19947D58DC1}" presName="childNode1tx" presStyleLbl="bgAcc1" presStyleIdx="0" presStyleCnt="2">
        <dgm:presLayoutVars>
          <dgm:bulletEnabled val="1"/>
        </dgm:presLayoutVars>
      </dgm:prSet>
      <dgm:spPr/>
      <dgm:t>
        <a:bodyPr/>
        <a:lstStyle/>
        <a:p>
          <a:endParaRPr lang="en-US"/>
        </a:p>
      </dgm:t>
    </dgm:pt>
    <dgm:pt modelId="{D525913C-8B1A-48E5-8F56-941B0A5CD2B8}" type="pres">
      <dgm:prSet presAssocID="{187B3F0C-0D71-4BDD-B213-A19947D58DC1}" presName="parentNode1" presStyleLbl="node1" presStyleIdx="0" presStyleCnt="2" custScaleX="117367" custScaleY="131278" custLinFactNeighborX="6561" custLinFactNeighborY="30354">
        <dgm:presLayoutVars>
          <dgm:chMax val="1"/>
          <dgm:bulletEnabled val="1"/>
        </dgm:presLayoutVars>
      </dgm:prSet>
      <dgm:spPr/>
      <dgm:t>
        <a:bodyPr/>
        <a:lstStyle/>
        <a:p>
          <a:endParaRPr lang="en-US"/>
        </a:p>
      </dgm:t>
    </dgm:pt>
    <dgm:pt modelId="{C0757443-A47E-4605-837F-5D180D6FA31B}" type="pres">
      <dgm:prSet presAssocID="{187B3F0C-0D71-4BDD-B213-A19947D58DC1}" presName="connSite1" presStyleCnt="0"/>
      <dgm:spPr/>
    </dgm:pt>
    <dgm:pt modelId="{8917A25C-ED29-4B7B-AC2F-35B48267B099}" type="pres">
      <dgm:prSet presAssocID="{2B5F817E-A3F5-4324-96D5-9DF1C4A78AE8}" presName="Name9" presStyleLbl="sibTrans2D1" presStyleIdx="0" presStyleCnt="1"/>
      <dgm:spPr/>
      <dgm:t>
        <a:bodyPr/>
        <a:lstStyle/>
        <a:p>
          <a:endParaRPr lang="en-US"/>
        </a:p>
      </dgm:t>
    </dgm:pt>
    <dgm:pt modelId="{4719E4DB-2323-424A-A250-4787F00105F1}" type="pres">
      <dgm:prSet presAssocID="{555EE6B1-25E5-4EA9-B9C5-931FEAD46E5B}" presName="composite2" presStyleCnt="0"/>
      <dgm:spPr/>
    </dgm:pt>
    <dgm:pt modelId="{82B68DC3-0E34-45AF-846B-39434F7F9E89}" type="pres">
      <dgm:prSet presAssocID="{555EE6B1-25E5-4EA9-B9C5-931FEAD46E5B}" presName="dummyNode2" presStyleLbl="node1" presStyleIdx="0" presStyleCnt="2"/>
      <dgm:spPr/>
    </dgm:pt>
    <dgm:pt modelId="{7A577798-6EF0-4D4A-9346-8AA410808392}" type="pres">
      <dgm:prSet presAssocID="{555EE6B1-25E5-4EA9-B9C5-931FEAD46E5B}" presName="childNode2" presStyleLbl="bgAcc1" presStyleIdx="1" presStyleCnt="2" custScaleX="138844" custLinFactNeighborX="-3637">
        <dgm:presLayoutVars>
          <dgm:bulletEnabled val="1"/>
        </dgm:presLayoutVars>
      </dgm:prSet>
      <dgm:spPr/>
      <dgm:t>
        <a:bodyPr/>
        <a:lstStyle/>
        <a:p>
          <a:endParaRPr lang="en-US"/>
        </a:p>
      </dgm:t>
    </dgm:pt>
    <dgm:pt modelId="{AD6A3826-4EEA-4ADE-8FA2-10FA73ED7DB4}" type="pres">
      <dgm:prSet presAssocID="{555EE6B1-25E5-4EA9-B9C5-931FEAD46E5B}" presName="childNode2tx" presStyleLbl="bgAcc1" presStyleIdx="1" presStyleCnt="2">
        <dgm:presLayoutVars>
          <dgm:bulletEnabled val="1"/>
        </dgm:presLayoutVars>
      </dgm:prSet>
      <dgm:spPr/>
      <dgm:t>
        <a:bodyPr/>
        <a:lstStyle/>
        <a:p>
          <a:endParaRPr lang="en-US"/>
        </a:p>
      </dgm:t>
    </dgm:pt>
    <dgm:pt modelId="{8C7C7826-4411-4798-8326-3D2121D67FBF}" type="pres">
      <dgm:prSet presAssocID="{555EE6B1-25E5-4EA9-B9C5-931FEAD46E5B}" presName="parentNode2" presStyleLbl="node1" presStyleIdx="1" presStyleCnt="2" custScaleX="138844" custScaleY="131278" custLinFactNeighborX="-4090" custLinFactNeighborY="-24164">
        <dgm:presLayoutVars>
          <dgm:chMax val="0"/>
          <dgm:bulletEnabled val="1"/>
        </dgm:presLayoutVars>
      </dgm:prSet>
      <dgm:spPr/>
      <dgm:t>
        <a:bodyPr/>
        <a:lstStyle/>
        <a:p>
          <a:endParaRPr lang="en-US"/>
        </a:p>
      </dgm:t>
    </dgm:pt>
    <dgm:pt modelId="{91BAB774-1D8F-4730-9117-995397594F73}" type="pres">
      <dgm:prSet presAssocID="{555EE6B1-25E5-4EA9-B9C5-931FEAD46E5B}" presName="connSite2" presStyleCnt="0"/>
      <dgm:spPr/>
    </dgm:pt>
  </dgm:ptLst>
  <dgm:cxnLst>
    <dgm:cxn modelId="{465E6555-EEF9-4A9E-BB2D-82BC41C49DFB}" type="presOf" srcId="{83CF0DCD-6DAF-4A89-9F29-EC8CB27867AF}" destId="{AE360683-0011-4D44-99FC-5A61F5455F72}" srcOrd="0" destOrd="0" presId="urn:microsoft.com/office/officeart/2005/8/layout/hProcess4"/>
    <dgm:cxn modelId="{6FB7BF6D-D2E8-4144-871E-940C4A1BED14}" type="presOf" srcId="{187B3F0C-0D71-4BDD-B213-A19947D58DC1}" destId="{D525913C-8B1A-48E5-8F56-941B0A5CD2B8}" srcOrd="0" destOrd="0" presId="urn:microsoft.com/office/officeart/2005/8/layout/hProcess4"/>
    <dgm:cxn modelId="{62A52AFE-FD5E-404D-A849-DCCB7C6CD12A}" type="presOf" srcId="{BAB1B381-2F91-4A5A-9FE6-8F3079FBA64C}" destId="{AD6A3826-4EEA-4ADE-8FA2-10FA73ED7DB4}" srcOrd="1" destOrd="0" presId="urn:microsoft.com/office/officeart/2005/8/layout/hProcess4"/>
    <dgm:cxn modelId="{FE75908A-FABB-4B37-AE64-64A199B95C5D}" type="presOf" srcId="{83CF0DCD-6DAF-4A89-9F29-EC8CB27867AF}" destId="{FAF023DA-4F09-4139-8EDC-3C2B0EA621E4}" srcOrd="1" destOrd="0" presId="urn:microsoft.com/office/officeart/2005/8/layout/hProcess4"/>
    <dgm:cxn modelId="{DB7E830D-4DF1-4D7D-9F34-74223E27621E}" type="presOf" srcId="{BAB1B381-2F91-4A5A-9FE6-8F3079FBA64C}" destId="{7A577798-6EF0-4D4A-9346-8AA410808392}" srcOrd="0" destOrd="0" presId="urn:microsoft.com/office/officeart/2005/8/layout/hProcess4"/>
    <dgm:cxn modelId="{480E4DFD-C4D3-44C3-BF40-5E3ADB9E461B}" type="presOf" srcId="{415F9E88-D592-4E8B-AFB3-E0F0F3BE906D}" destId="{AE360683-0011-4D44-99FC-5A61F5455F72}" srcOrd="0" destOrd="1" presId="urn:microsoft.com/office/officeart/2005/8/layout/hProcess4"/>
    <dgm:cxn modelId="{21522060-A376-4510-9FED-299A1C4C712A}" type="presOf" srcId="{415F9E88-D592-4E8B-AFB3-E0F0F3BE906D}" destId="{FAF023DA-4F09-4139-8EDC-3C2B0EA621E4}" srcOrd="1" destOrd="1" presId="urn:microsoft.com/office/officeart/2005/8/layout/hProcess4"/>
    <dgm:cxn modelId="{E186CBDB-3821-43CE-AD7B-DC8DD15C1890}" type="presOf" srcId="{2B5F817E-A3F5-4324-96D5-9DF1C4A78AE8}" destId="{8917A25C-ED29-4B7B-AC2F-35B48267B099}" srcOrd="0" destOrd="0" presId="urn:microsoft.com/office/officeart/2005/8/layout/hProcess4"/>
    <dgm:cxn modelId="{9A68EE39-542A-4489-ACC8-DC15633AA502}" srcId="{555EE6B1-25E5-4EA9-B9C5-931FEAD46E5B}" destId="{BAB1B381-2F91-4A5A-9FE6-8F3079FBA64C}" srcOrd="0" destOrd="0" parTransId="{F3EDC867-237B-4B4F-AB74-9322F5C1EFC3}" sibTransId="{FDF0D227-F137-4358-A644-47495919AA4F}"/>
    <dgm:cxn modelId="{5B9E5EA9-14CE-4E29-BADB-9A55E262ECF8}" srcId="{555EE6B1-25E5-4EA9-B9C5-931FEAD46E5B}" destId="{3875CAAB-D293-4728-B5EA-2B7751C42438}" srcOrd="1" destOrd="0" parTransId="{CCECAEF9-E71D-4F69-BFCD-2360A6E41D5A}" sibTransId="{7F375AE8-F93F-455B-BD2A-78825E8948D5}"/>
    <dgm:cxn modelId="{E986CD77-11D0-4E9C-9A79-76EDD6D562AE}" type="presOf" srcId="{3875CAAB-D293-4728-B5EA-2B7751C42438}" destId="{7A577798-6EF0-4D4A-9346-8AA410808392}" srcOrd="0" destOrd="1" presId="urn:microsoft.com/office/officeart/2005/8/layout/hProcess4"/>
    <dgm:cxn modelId="{511D4350-FD87-448E-B730-C39AB03B1B38}" type="presOf" srcId="{3875CAAB-D293-4728-B5EA-2B7751C42438}" destId="{AD6A3826-4EEA-4ADE-8FA2-10FA73ED7DB4}" srcOrd="1" destOrd="1" presId="urn:microsoft.com/office/officeart/2005/8/layout/hProcess4"/>
    <dgm:cxn modelId="{69CD15CF-66F1-4441-8255-8BEDE6F21EE5}" srcId="{187B3F0C-0D71-4BDD-B213-A19947D58DC1}" destId="{83CF0DCD-6DAF-4A89-9F29-EC8CB27867AF}" srcOrd="0" destOrd="0" parTransId="{4423116E-9744-450F-95D5-2C318B54BDA1}" sibTransId="{5127DCAF-4373-4E41-8C18-136FDE6EE793}"/>
    <dgm:cxn modelId="{0988278F-24D7-493A-B56A-314E6DC205D7}" srcId="{954299F6-2507-4ABA-8365-BBAC1C5D4E8E}" destId="{187B3F0C-0D71-4BDD-B213-A19947D58DC1}" srcOrd="0" destOrd="0" parTransId="{42651605-6A3E-402C-8B59-38971EF0E2FA}" sibTransId="{2B5F817E-A3F5-4324-96D5-9DF1C4A78AE8}"/>
    <dgm:cxn modelId="{5BB5D33D-426E-4782-9CE3-02319D032B27}" type="presOf" srcId="{555EE6B1-25E5-4EA9-B9C5-931FEAD46E5B}" destId="{8C7C7826-4411-4798-8326-3D2121D67FBF}" srcOrd="0" destOrd="0" presId="urn:microsoft.com/office/officeart/2005/8/layout/hProcess4"/>
    <dgm:cxn modelId="{BE57DFB2-403F-427F-B76D-D518FA4487BF}" srcId="{187B3F0C-0D71-4BDD-B213-A19947D58DC1}" destId="{415F9E88-D592-4E8B-AFB3-E0F0F3BE906D}" srcOrd="1" destOrd="0" parTransId="{8D018630-C75C-4701-BC22-9F9B7B8B9A72}" sibTransId="{69DCA5CC-293E-4FF8-8D6C-F50D206575AF}"/>
    <dgm:cxn modelId="{9C32BC9E-A760-4622-8560-4D82BA8AA0E1}" srcId="{954299F6-2507-4ABA-8365-BBAC1C5D4E8E}" destId="{555EE6B1-25E5-4EA9-B9C5-931FEAD46E5B}" srcOrd="1" destOrd="0" parTransId="{5615C7BE-E6D1-474A-8EA2-AF956B907005}" sibTransId="{17045F6A-0547-4EBF-B9AD-02821B77AE31}"/>
    <dgm:cxn modelId="{7B95E46F-7414-4F0F-B41C-EA22864EE87E}" type="presOf" srcId="{954299F6-2507-4ABA-8365-BBAC1C5D4E8E}" destId="{7A987F7A-6A7B-448E-8BC4-30360DD672F6}" srcOrd="0" destOrd="0" presId="urn:microsoft.com/office/officeart/2005/8/layout/hProcess4"/>
    <dgm:cxn modelId="{A6E67B90-543A-413C-A3C8-196D00ADD236}" type="presParOf" srcId="{7A987F7A-6A7B-448E-8BC4-30360DD672F6}" destId="{9EC71FCF-8D8B-443D-93C1-F498489B33A5}" srcOrd="0" destOrd="0" presId="urn:microsoft.com/office/officeart/2005/8/layout/hProcess4"/>
    <dgm:cxn modelId="{87F0C40C-8CA4-4628-BABF-A8D958E3FF89}" type="presParOf" srcId="{7A987F7A-6A7B-448E-8BC4-30360DD672F6}" destId="{F3E307B8-444C-4069-8392-DD70D35A6D09}" srcOrd="1" destOrd="0" presId="urn:microsoft.com/office/officeart/2005/8/layout/hProcess4"/>
    <dgm:cxn modelId="{D4EAA00F-7708-4C22-8652-A5AD7B32229A}" type="presParOf" srcId="{7A987F7A-6A7B-448E-8BC4-30360DD672F6}" destId="{5B28E66E-E4D2-4233-B70E-0742D5714B32}" srcOrd="2" destOrd="0" presId="urn:microsoft.com/office/officeart/2005/8/layout/hProcess4"/>
    <dgm:cxn modelId="{305F97EC-6171-44A1-87A8-1F7B2917F2F7}" type="presParOf" srcId="{5B28E66E-E4D2-4233-B70E-0742D5714B32}" destId="{F7181B6D-A2A9-4FE8-BAB2-70D4FA5E86B4}" srcOrd="0" destOrd="0" presId="urn:microsoft.com/office/officeart/2005/8/layout/hProcess4"/>
    <dgm:cxn modelId="{33E972B1-0271-489F-AEF4-F6109A4BD532}" type="presParOf" srcId="{F7181B6D-A2A9-4FE8-BAB2-70D4FA5E86B4}" destId="{2D3CD3D5-4CAE-44C5-9E1A-29514AD2CE5F}" srcOrd="0" destOrd="0" presId="urn:microsoft.com/office/officeart/2005/8/layout/hProcess4"/>
    <dgm:cxn modelId="{69B6513F-98D7-4A1B-9E0E-74F365389FC0}" type="presParOf" srcId="{F7181B6D-A2A9-4FE8-BAB2-70D4FA5E86B4}" destId="{AE360683-0011-4D44-99FC-5A61F5455F72}" srcOrd="1" destOrd="0" presId="urn:microsoft.com/office/officeart/2005/8/layout/hProcess4"/>
    <dgm:cxn modelId="{8B2E8FB0-1012-4516-B4B8-2733D2B8CB9D}" type="presParOf" srcId="{F7181B6D-A2A9-4FE8-BAB2-70D4FA5E86B4}" destId="{FAF023DA-4F09-4139-8EDC-3C2B0EA621E4}" srcOrd="2" destOrd="0" presId="urn:microsoft.com/office/officeart/2005/8/layout/hProcess4"/>
    <dgm:cxn modelId="{3358718C-792B-411F-A740-C82E52DDF191}" type="presParOf" srcId="{F7181B6D-A2A9-4FE8-BAB2-70D4FA5E86B4}" destId="{D525913C-8B1A-48E5-8F56-941B0A5CD2B8}" srcOrd="3" destOrd="0" presId="urn:microsoft.com/office/officeart/2005/8/layout/hProcess4"/>
    <dgm:cxn modelId="{D8BEBF36-A315-4CA4-B5EF-CC505527087C}" type="presParOf" srcId="{F7181B6D-A2A9-4FE8-BAB2-70D4FA5E86B4}" destId="{C0757443-A47E-4605-837F-5D180D6FA31B}" srcOrd="4" destOrd="0" presId="urn:microsoft.com/office/officeart/2005/8/layout/hProcess4"/>
    <dgm:cxn modelId="{74B4953E-F1C0-49CB-8086-AFAB8D23037C}" type="presParOf" srcId="{5B28E66E-E4D2-4233-B70E-0742D5714B32}" destId="{8917A25C-ED29-4B7B-AC2F-35B48267B099}" srcOrd="1" destOrd="0" presId="urn:microsoft.com/office/officeart/2005/8/layout/hProcess4"/>
    <dgm:cxn modelId="{81D0A3BC-9FB2-40E7-8725-CEB8F9FCE5DF}" type="presParOf" srcId="{5B28E66E-E4D2-4233-B70E-0742D5714B32}" destId="{4719E4DB-2323-424A-A250-4787F00105F1}" srcOrd="2" destOrd="0" presId="urn:microsoft.com/office/officeart/2005/8/layout/hProcess4"/>
    <dgm:cxn modelId="{2CE0C8E8-7136-4081-A835-92C087B7CA35}" type="presParOf" srcId="{4719E4DB-2323-424A-A250-4787F00105F1}" destId="{82B68DC3-0E34-45AF-846B-39434F7F9E89}" srcOrd="0" destOrd="0" presId="urn:microsoft.com/office/officeart/2005/8/layout/hProcess4"/>
    <dgm:cxn modelId="{C61575E2-071D-4C0A-BEB1-B4D05FAB26D0}" type="presParOf" srcId="{4719E4DB-2323-424A-A250-4787F00105F1}" destId="{7A577798-6EF0-4D4A-9346-8AA410808392}" srcOrd="1" destOrd="0" presId="urn:microsoft.com/office/officeart/2005/8/layout/hProcess4"/>
    <dgm:cxn modelId="{AAD00A19-9930-480C-834F-C5F82EB8EAAA}" type="presParOf" srcId="{4719E4DB-2323-424A-A250-4787F00105F1}" destId="{AD6A3826-4EEA-4ADE-8FA2-10FA73ED7DB4}" srcOrd="2" destOrd="0" presId="urn:microsoft.com/office/officeart/2005/8/layout/hProcess4"/>
    <dgm:cxn modelId="{B5FF742C-B43C-4E88-A429-76EBA29C41CF}" type="presParOf" srcId="{4719E4DB-2323-424A-A250-4787F00105F1}" destId="{8C7C7826-4411-4798-8326-3D2121D67FBF}" srcOrd="3" destOrd="0" presId="urn:microsoft.com/office/officeart/2005/8/layout/hProcess4"/>
    <dgm:cxn modelId="{B1DE5C23-F06A-4D8B-82C5-D48292435495}" type="presParOf" srcId="{4719E4DB-2323-424A-A250-4787F00105F1}" destId="{91BAB774-1D8F-4730-9117-995397594F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CA21F4-B81E-46E5-B3BB-92B378230792}" type="doc">
      <dgm:prSet loTypeId="urn:microsoft.com/office/officeart/2005/8/layout/radial6" loCatId="relationship" qsTypeId="urn:microsoft.com/office/officeart/2005/8/quickstyle/simple3" qsCatId="simple" csTypeId="urn:microsoft.com/office/officeart/2005/8/colors/colorful1#1" csCatId="colorful" phldr="1"/>
      <dgm:spPr/>
      <dgm:t>
        <a:bodyPr/>
        <a:lstStyle/>
        <a:p>
          <a:endParaRPr lang="en-US"/>
        </a:p>
      </dgm:t>
    </dgm:pt>
    <dgm:pt modelId="{5F196F36-ED5E-4728-B806-62B9D6A06D37}">
      <dgm:prSet phldrT="[Text]" custT="1"/>
      <dgm:spPr/>
      <dgm:t>
        <a:bodyPr/>
        <a:lstStyle/>
        <a:p>
          <a:pPr rtl="1"/>
          <a:r>
            <a:rPr lang="fa-IR" sz="2800" b="1" dirty="0" smtClean="0">
              <a:solidFill>
                <a:srgbClr val="C00000"/>
              </a:solidFill>
              <a:cs typeface="+mj-cs"/>
            </a:rPr>
            <a:t>شاخص</a:t>
          </a:r>
          <a:r>
            <a:rPr lang="en-US" sz="2800" b="1" dirty="0" smtClean="0">
              <a:solidFill>
                <a:srgbClr val="C00000"/>
              </a:solidFill>
              <a:cs typeface="+mj-cs"/>
            </a:rPr>
            <a:t> </a:t>
          </a:r>
          <a:r>
            <a:rPr lang="fa-IR" sz="2800" b="1" dirty="0" smtClean="0">
              <a:solidFill>
                <a:srgbClr val="C00000"/>
              </a:solidFill>
              <a:cs typeface="+mj-cs"/>
            </a:rPr>
            <a:t>ها</a:t>
          </a:r>
          <a:endParaRPr lang="en-US" sz="2800" b="1" dirty="0">
            <a:solidFill>
              <a:srgbClr val="C00000"/>
            </a:solidFill>
            <a:cs typeface="+mj-cs"/>
          </a:endParaRPr>
        </a:p>
      </dgm:t>
    </dgm:pt>
    <dgm:pt modelId="{D8CD6C95-E647-461A-AFF7-908A3CAC87EE}" type="parTrans" cxnId="{8E35C0C5-3B20-41DE-B3F8-4F938F1E6D59}">
      <dgm:prSet/>
      <dgm:spPr/>
      <dgm:t>
        <a:bodyPr/>
        <a:lstStyle/>
        <a:p>
          <a:endParaRPr lang="en-US" sz="1800" b="1"/>
        </a:p>
      </dgm:t>
    </dgm:pt>
    <dgm:pt modelId="{266603F7-E22D-420C-B384-DCE45696499A}" type="sibTrans" cxnId="{8E35C0C5-3B20-41DE-B3F8-4F938F1E6D59}">
      <dgm:prSet/>
      <dgm:spPr/>
      <dgm:t>
        <a:bodyPr/>
        <a:lstStyle/>
        <a:p>
          <a:endParaRPr lang="en-US" sz="1800" b="1"/>
        </a:p>
      </dgm:t>
    </dgm:pt>
    <dgm:pt modelId="{52246D12-84A2-4243-9A5A-79C9483FB7AD}">
      <dgm:prSet phldrT="[Text]" custT="1"/>
      <dgm:spPr/>
      <dgm:t>
        <a:bodyPr/>
        <a:lstStyle/>
        <a:p>
          <a:pPr rtl="1"/>
          <a:r>
            <a:rPr lang="fa-IR" sz="1800" b="1" smtClean="0">
              <a:cs typeface="Nazanin" pitchFamily="2" charset="-78"/>
            </a:rPr>
            <a:t>قابل اعتماد</a:t>
          </a:r>
          <a:endParaRPr lang="en-US" sz="1800" b="1" dirty="0"/>
        </a:p>
      </dgm:t>
    </dgm:pt>
    <dgm:pt modelId="{FE15B36F-E044-4DFC-AF68-902CAF5D780D}" type="parTrans" cxnId="{03590D07-0D4B-4BC6-A822-F9A5AB27F256}">
      <dgm:prSet/>
      <dgm:spPr/>
      <dgm:t>
        <a:bodyPr/>
        <a:lstStyle/>
        <a:p>
          <a:endParaRPr lang="en-US" sz="1800" b="1"/>
        </a:p>
      </dgm:t>
    </dgm:pt>
    <dgm:pt modelId="{17E27702-9393-4B4A-979D-BB1031BB8E5F}" type="sibTrans" cxnId="{03590D07-0D4B-4BC6-A822-F9A5AB27F256}">
      <dgm:prSet/>
      <dgm:spPr/>
      <dgm:t>
        <a:bodyPr/>
        <a:lstStyle/>
        <a:p>
          <a:endParaRPr lang="en-US" sz="1800" b="1"/>
        </a:p>
      </dgm:t>
    </dgm:pt>
    <dgm:pt modelId="{513E62C0-7F62-43ED-A641-DDD167C1A27B}">
      <dgm:prSet phldrT="[Text]" custT="1"/>
      <dgm:spPr/>
      <dgm:t>
        <a:bodyPr/>
        <a:lstStyle/>
        <a:p>
          <a:pPr rtl="1"/>
          <a:r>
            <a:rPr lang="fa-IR" sz="1800" b="1" smtClean="0">
              <a:cs typeface="Nazanin" pitchFamily="2" charset="-78"/>
            </a:rPr>
            <a:t>تشخيص تفاوت‌ها</a:t>
          </a:r>
          <a:endParaRPr lang="en-US" sz="1800" b="1" dirty="0"/>
        </a:p>
      </dgm:t>
    </dgm:pt>
    <dgm:pt modelId="{662017FC-0E03-4BD0-BFE4-84C714010903}" type="parTrans" cxnId="{8DA45269-6F11-475D-AFC6-984B9B21FE13}">
      <dgm:prSet/>
      <dgm:spPr/>
      <dgm:t>
        <a:bodyPr/>
        <a:lstStyle/>
        <a:p>
          <a:endParaRPr lang="en-US" sz="1800" b="1"/>
        </a:p>
      </dgm:t>
    </dgm:pt>
    <dgm:pt modelId="{92E93839-185C-4355-B7F3-B21E0CED9203}" type="sibTrans" cxnId="{8DA45269-6F11-475D-AFC6-984B9B21FE13}">
      <dgm:prSet/>
      <dgm:spPr/>
      <dgm:t>
        <a:bodyPr/>
        <a:lstStyle/>
        <a:p>
          <a:endParaRPr lang="en-US" sz="1800" b="1"/>
        </a:p>
      </dgm:t>
    </dgm:pt>
    <dgm:pt modelId="{73414071-FD2A-4C0A-857E-211719BAFBB0}">
      <dgm:prSet phldrT="[Text]" custT="1"/>
      <dgm:spPr/>
      <dgm:t>
        <a:bodyPr/>
        <a:lstStyle/>
        <a:p>
          <a:pPr rtl="1"/>
          <a:r>
            <a:rPr lang="fa-IR" sz="1800" b="1" smtClean="0">
              <a:cs typeface="Nazanin" pitchFamily="2" charset="-78"/>
            </a:rPr>
            <a:t>قدرت تأثيرگذاري</a:t>
          </a:r>
          <a:endParaRPr lang="en-US" sz="1800" b="1" dirty="0"/>
        </a:p>
      </dgm:t>
    </dgm:pt>
    <dgm:pt modelId="{C2D59549-A482-42B4-83A0-D86C043CF1DE}" type="parTrans" cxnId="{8B2E074C-FA66-4A79-9134-92C7385B5799}">
      <dgm:prSet/>
      <dgm:spPr/>
      <dgm:t>
        <a:bodyPr/>
        <a:lstStyle/>
        <a:p>
          <a:endParaRPr lang="en-US" sz="1800" b="1"/>
        </a:p>
      </dgm:t>
    </dgm:pt>
    <dgm:pt modelId="{C8501782-E333-4252-AB49-3F3A09253B74}" type="sibTrans" cxnId="{8B2E074C-FA66-4A79-9134-92C7385B5799}">
      <dgm:prSet/>
      <dgm:spPr/>
      <dgm:t>
        <a:bodyPr/>
        <a:lstStyle/>
        <a:p>
          <a:endParaRPr lang="en-US" sz="1800" b="1"/>
        </a:p>
      </dgm:t>
    </dgm:pt>
    <dgm:pt modelId="{46BD137B-60DF-401C-96D9-58FF3A933C37}">
      <dgm:prSet phldrT="[Text]" custT="1"/>
      <dgm:spPr/>
      <dgm:t>
        <a:bodyPr/>
        <a:lstStyle/>
        <a:p>
          <a:pPr rtl="1"/>
          <a:r>
            <a:rPr lang="fa-IR" sz="1800" b="1" smtClean="0">
              <a:cs typeface="Nazanin" pitchFamily="2" charset="-78"/>
            </a:rPr>
            <a:t>قابل قبول</a:t>
          </a:r>
          <a:endParaRPr lang="en-US" sz="1800" b="1" dirty="0"/>
        </a:p>
      </dgm:t>
    </dgm:pt>
    <dgm:pt modelId="{10E6359B-FDAD-4539-A863-9F1B7B974C79}" type="parTrans" cxnId="{F562DF2D-A6E5-4C75-A1E6-CA6B7C0077CE}">
      <dgm:prSet/>
      <dgm:spPr/>
      <dgm:t>
        <a:bodyPr/>
        <a:lstStyle/>
        <a:p>
          <a:endParaRPr lang="en-US" sz="1800" b="1"/>
        </a:p>
      </dgm:t>
    </dgm:pt>
    <dgm:pt modelId="{D86B1E8D-5099-4A99-9411-7F95B34FD8C8}" type="sibTrans" cxnId="{F562DF2D-A6E5-4C75-A1E6-CA6B7C0077CE}">
      <dgm:prSet/>
      <dgm:spPr/>
      <dgm:t>
        <a:bodyPr/>
        <a:lstStyle/>
        <a:p>
          <a:endParaRPr lang="en-US" sz="1800" b="1"/>
        </a:p>
      </dgm:t>
    </dgm:pt>
    <dgm:pt modelId="{980EAFE2-7AB7-4BD1-9CF4-F663BE8142DA}">
      <dgm:prSet phldrT="[Text]" custT="1"/>
      <dgm:spPr/>
      <dgm:t>
        <a:bodyPr/>
        <a:lstStyle/>
        <a:p>
          <a:pPr rtl="1"/>
          <a:r>
            <a:rPr lang="fa-IR" sz="1800" b="1" dirty="0" smtClean="0">
              <a:cs typeface="Nazanin" pitchFamily="2" charset="-78"/>
            </a:rPr>
            <a:t>ارتباط با شغل</a:t>
          </a:r>
          <a:endParaRPr lang="en-US" sz="1800" b="1" dirty="0"/>
        </a:p>
      </dgm:t>
    </dgm:pt>
    <dgm:pt modelId="{9C32A46A-19D7-450B-9DFE-235E5675BDBE}" type="parTrans" cxnId="{2A7F237F-D073-41FA-A973-6CCD283C65D5}">
      <dgm:prSet/>
      <dgm:spPr/>
      <dgm:t>
        <a:bodyPr/>
        <a:lstStyle/>
        <a:p>
          <a:endParaRPr lang="en-US" sz="1800" b="1"/>
        </a:p>
      </dgm:t>
    </dgm:pt>
    <dgm:pt modelId="{B9F691AF-B884-4CD1-81D9-EEAE89E30B34}" type="sibTrans" cxnId="{2A7F237F-D073-41FA-A973-6CCD283C65D5}">
      <dgm:prSet/>
      <dgm:spPr/>
      <dgm:t>
        <a:bodyPr/>
        <a:lstStyle/>
        <a:p>
          <a:endParaRPr lang="en-US" sz="1800" b="1"/>
        </a:p>
      </dgm:t>
    </dgm:pt>
    <dgm:pt modelId="{0D4F708A-09D9-4EBA-9806-EBD286BAC6E9}" type="pres">
      <dgm:prSet presAssocID="{56CA21F4-B81E-46E5-B3BB-92B378230792}" presName="Name0" presStyleCnt="0">
        <dgm:presLayoutVars>
          <dgm:chMax val="1"/>
          <dgm:dir/>
          <dgm:animLvl val="ctr"/>
          <dgm:resizeHandles val="exact"/>
        </dgm:presLayoutVars>
      </dgm:prSet>
      <dgm:spPr/>
      <dgm:t>
        <a:bodyPr/>
        <a:lstStyle/>
        <a:p>
          <a:endParaRPr lang="en-US"/>
        </a:p>
      </dgm:t>
    </dgm:pt>
    <dgm:pt modelId="{7C5490BF-8513-4709-8B60-9DBFC7C45D6B}" type="pres">
      <dgm:prSet presAssocID="{5F196F36-ED5E-4728-B806-62B9D6A06D37}" presName="centerShape" presStyleLbl="node0" presStyleIdx="0" presStyleCnt="1"/>
      <dgm:spPr/>
      <dgm:t>
        <a:bodyPr/>
        <a:lstStyle/>
        <a:p>
          <a:endParaRPr lang="en-US"/>
        </a:p>
      </dgm:t>
    </dgm:pt>
    <dgm:pt modelId="{BD964FD8-627C-4781-B43A-31797D04420C}" type="pres">
      <dgm:prSet presAssocID="{52246D12-84A2-4243-9A5A-79C9483FB7AD}" presName="node" presStyleLbl="node1" presStyleIdx="0" presStyleCnt="5">
        <dgm:presLayoutVars>
          <dgm:bulletEnabled val="1"/>
        </dgm:presLayoutVars>
      </dgm:prSet>
      <dgm:spPr/>
      <dgm:t>
        <a:bodyPr/>
        <a:lstStyle/>
        <a:p>
          <a:endParaRPr lang="en-US"/>
        </a:p>
      </dgm:t>
    </dgm:pt>
    <dgm:pt modelId="{CDFAD2ED-AC8D-487A-BF1B-2D4C0C97EC2B}" type="pres">
      <dgm:prSet presAssocID="{52246D12-84A2-4243-9A5A-79C9483FB7AD}" presName="dummy" presStyleCnt="0"/>
      <dgm:spPr/>
    </dgm:pt>
    <dgm:pt modelId="{49DE7A30-3FAA-4F12-B22F-C90B6399D9A6}" type="pres">
      <dgm:prSet presAssocID="{17E27702-9393-4B4A-979D-BB1031BB8E5F}" presName="sibTrans" presStyleLbl="sibTrans2D1" presStyleIdx="0" presStyleCnt="5"/>
      <dgm:spPr/>
      <dgm:t>
        <a:bodyPr/>
        <a:lstStyle/>
        <a:p>
          <a:endParaRPr lang="en-US"/>
        </a:p>
      </dgm:t>
    </dgm:pt>
    <dgm:pt modelId="{7F8A98E5-246F-4BA8-BDB6-B525C267F218}" type="pres">
      <dgm:prSet presAssocID="{513E62C0-7F62-43ED-A641-DDD167C1A27B}" presName="node" presStyleLbl="node1" presStyleIdx="1" presStyleCnt="5">
        <dgm:presLayoutVars>
          <dgm:bulletEnabled val="1"/>
        </dgm:presLayoutVars>
      </dgm:prSet>
      <dgm:spPr/>
      <dgm:t>
        <a:bodyPr/>
        <a:lstStyle/>
        <a:p>
          <a:endParaRPr lang="en-US"/>
        </a:p>
      </dgm:t>
    </dgm:pt>
    <dgm:pt modelId="{D57EF96F-79C1-414B-AECF-24845F1851AC}" type="pres">
      <dgm:prSet presAssocID="{513E62C0-7F62-43ED-A641-DDD167C1A27B}" presName="dummy" presStyleCnt="0"/>
      <dgm:spPr/>
    </dgm:pt>
    <dgm:pt modelId="{563E6184-7D77-43C1-8269-1F21039B9550}" type="pres">
      <dgm:prSet presAssocID="{92E93839-185C-4355-B7F3-B21E0CED9203}" presName="sibTrans" presStyleLbl="sibTrans2D1" presStyleIdx="1" presStyleCnt="5"/>
      <dgm:spPr/>
      <dgm:t>
        <a:bodyPr/>
        <a:lstStyle/>
        <a:p>
          <a:endParaRPr lang="en-US"/>
        </a:p>
      </dgm:t>
    </dgm:pt>
    <dgm:pt modelId="{B9FDC8C1-5BC2-4977-AB2E-0BEAAF515DDB}" type="pres">
      <dgm:prSet presAssocID="{73414071-FD2A-4C0A-857E-211719BAFBB0}" presName="node" presStyleLbl="node1" presStyleIdx="2" presStyleCnt="5">
        <dgm:presLayoutVars>
          <dgm:bulletEnabled val="1"/>
        </dgm:presLayoutVars>
      </dgm:prSet>
      <dgm:spPr/>
      <dgm:t>
        <a:bodyPr/>
        <a:lstStyle/>
        <a:p>
          <a:endParaRPr lang="en-US"/>
        </a:p>
      </dgm:t>
    </dgm:pt>
    <dgm:pt modelId="{66174FFF-5499-4818-8EB4-5BE4573A84D1}" type="pres">
      <dgm:prSet presAssocID="{73414071-FD2A-4C0A-857E-211719BAFBB0}" presName="dummy" presStyleCnt="0"/>
      <dgm:spPr/>
    </dgm:pt>
    <dgm:pt modelId="{EA03FD95-CC33-44AD-9D56-653F1D3143E0}" type="pres">
      <dgm:prSet presAssocID="{C8501782-E333-4252-AB49-3F3A09253B74}" presName="sibTrans" presStyleLbl="sibTrans2D1" presStyleIdx="2" presStyleCnt="5"/>
      <dgm:spPr/>
      <dgm:t>
        <a:bodyPr/>
        <a:lstStyle/>
        <a:p>
          <a:endParaRPr lang="en-US"/>
        </a:p>
      </dgm:t>
    </dgm:pt>
    <dgm:pt modelId="{014D7FC8-9AF4-4E9D-B5CD-79C0D9DB4569}" type="pres">
      <dgm:prSet presAssocID="{46BD137B-60DF-401C-96D9-58FF3A933C37}" presName="node" presStyleLbl="node1" presStyleIdx="3" presStyleCnt="5">
        <dgm:presLayoutVars>
          <dgm:bulletEnabled val="1"/>
        </dgm:presLayoutVars>
      </dgm:prSet>
      <dgm:spPr/>
      <dgm:t>
        <a:bodyPr/>
        <a:lstStyle/>
        <a:p>
          <a:endParaRPr lang="en-US"/>
        </a:p>
      </dgm:t>
    </dgm:pt>
    <dgm:pt modelId="{23B1CC2F-AFB0-40BD-AFD5-5AB6115CE3C6}" type="pres">
      <dgm:prSet presAssocID="{46BD137B-60DF-401C-96D9-58FF3A933C37}" presName="dummy" presStyleCnt="0"/>
      <dgm:spPr/>
    </dgm:pt>
    <dgm:pt modelId="{2CA87E7F-27DC-4474-A10A-9EC0393A4832}" type="pres">
      <dgm:prSet presAssocID="{D86B1E8D-5099-4A99-9411-7F95B34FD8C8}" presName="sibTrans" presStyleLbl="sibTrans2D1" presStyleIdx="3" presStyleCnt="5"/>
      <dgm:spPr/>
      <dgm:t>
        <a:bodyPr/>
        <a:lstStyle/>
        <a:p>
          <a:endParaRPr lang="en-US"/>
        </a:p>
      </dgm:t>
    </dgm:pt>
    <dgm:pt modelId="{720D363E-FDF3-43A0-A771-BF555F7BE104}" type="pres">
      <dgm:prSet presAssocID="{980EAFE2-7AB7-4BD1-9CF4-F663BE8142DA}" presName="node" presStyleLbl="node1" presStyleIdx="4" presStyleCnt="5">
        <dgm:presLayoutVars>
          <dgm:bulletEnabled val="1"/>
        </dgm:presLayoutVars>
      </dgm:prSet>
      <dgm:spPr/>
      <dgm:t>
        <a:bodyPr/>
        <a:lstStyle/>
        <a:p>
          <a:endParaRPr lang="en-US"/>
        </a:p>
      </dgm:t>
    </dgm:pt>
    <dgm:pt modelId="{B7E5ACDA-07C3-494D-8BF9-EFCE872930D1}" type="pres">
      <dgm:prSet presAssocID="{980EAFE2-7AB7-4BD1-9CF4-F663BE8142DA}" presName="dummy" presStyleCnt="0"/>
      <dgm:spPr/>
    </dgm:pt>
    <dgm:pt modelId="{E7771A16-B895-4915-AAEA-0110C328598E}" type="pres">
      <dgm:prSet presAssocID="{B9F691AF-B884-4CD1-81D9-EEAE89E30B34}" presName="sibTrans" presStyleLbl="sibTrans2D1" presStyleIdx="4" presStyleCnt="5"/>
      <dgm:spPr/>
      <dgm:t>
        <a:bodyPr/>
        <a:lstStyle/>
        <a:p>
          <a:endParaRPr lang="en-US"/>
        </a:p>
      </dgm:t>
    </dgm:pt>
  </dgm:ptLst>
  <dgm:cxnLst>
    <dgm:cxn modelId="{8E35C0C5-3B20-41DE-B3F8-4F938F1E6D59}" srcId="{56CA21F4-B81E-46E5-B3BB-92B378230792}" destId="{5F196F36-ED5E-4728-B806-62B9D6A06D37}" srcOrd="0" destOrd="0" parTransId="{D8CD6C95-E647-461A-AFF7-908A3CAC87EE}" sibTransId="{266603F7-E22D-420C-B384-DCE45696499A}"/>
    <dgm:cxn modelId="{7CF22A73-BF2C-4BC9-B63C-6A1509C0AA55}" type="presOf" srcId="{513E62C0-7F62-43ED-A641-DDD167C1A27B}" destId="{7F8A98E5-246F-4BA8-BDB6-B525C267F218}" srcOrd="0" destOrd="0" presId="urn:microsoft.com/office/officeart/2005/8/layout/radial6"/>
    <dgm:cxn modelId="{F562DF2D-A6E5-4C75-A1E6-CA6B7C0077CE}" srcId="{5F196F36-ED5E-4728-B806-62B9D6A06D37}" destId="{46BD137B-60DF-401C-96D9-58FF3A933C37}" srcOrd="3" destOrd="0" parTransId="{10E6359B-FDAD-4539-A863-9F1B7B974C79}" sibTransId="{D86B1E8D-5099-4A99-9411-7F95B34FD8C8}"/>
    <dgm:cxn modelId="{B1669672-9EE7-4BFC-905F-ED1E52AB01BE}" type="presOf" srcId="{56CA21F4-B81E-46E5-B3BB-92B378230792}" destId="{0D4F708A-09D9-4EBA-9806-EBD286BAC6E9}" srcOrd="0" destOrd="0" presId="urn:microsoft.com/office/officeart/2005/8/layout/radial6"/>
    <dgm:cxn modelId="{3DA29DA6-6459-4D5B-B199-50C08F105767}" type="presOf" srcId="{D86B1E8D-5099-4A99-9411-7F95B34FD8C8}" destId="{2CA87E7F-27DC-4474-A10A-9EC0393A4832}" srcOrd="0" destOrd="0" presId="urn:microsoft.com/office/officeart/2005/8/layout/radial6"/>
    <dgm:cxn modelId="{03590D07-0D4B-4BC6-A822-F9A5AB27F256}" srcId="{5F196F36-ED5E-4728-B806-62B9D6A06D37}" destId="{52246D12-84A2-4243-9A5A-79C9483FB7AD}" srcOrd="0" destOrd="0" parTransId="{FE15B36F-E044-4DFC-AF68-902CAF5D780D}" sibTransId="{17E27702-9393-4B4A-979D-BB1031BB8E5F}"/>
    <dgm:cxn modelId="{4215D56C-E013-414E-B74E-74207555A834}" type="presOf" srcId="{980EAFE2-7AB7-4BD1-9CF4-F663BE8142DA}" destId="{720D363E-FDF3-43A0-A771-BF555F7BE104}" srcOrd="0" destOrd="0" presId="urn:microsoft.com/office/officeart/2005/8/layout/radial6"/>
    <dgm:cxn modelId="{3FA8D40C-6ED1-49DD-AE4A-3D3B03718762}" type="presOf" srcId="{73414071-FD2A-4C0A-857E-211719BAFBB0}" destId="{B9FDC8C1-5BC2-4977-AB2E-0BEAAF515DDB}" srcOrd="0" destOrd="0" presId="urn:microsoft.com/office/officeart/2005/8/layout/radial6"/>
    <dgm:cxn modelId="{2A7F237F-D073-41FA-A973-6CCD283C65D5}" srcId="{5F196F36-ED5E-4728-B806-62B9D6A06D37}" destId="{980EAFE2-7AB7-4BD1-9CF4-F663BE8142DA}" srcOrd="4" destOrd="0" parTransId="{9C32A46A-19D7-450B-9DFE-235E5675BDBE}" sibTransId="{B9F691AF-B884-4CD1-81D9-EEAE89E30B34}"/>
    <dgm:cxn modelId="{B9DA5542-5079-4E37-84F3-90866B067A90}" type="presOf" srcId="{52246D12-84A2-4243-9A5A-79C9483FB7AD}" destId="{BD964FD8-627C-4781-B43A-31797D04420C}" srcOrd="0" destOrd="0" presId="urn:microsoft.com/office/officeart/2005/8/layout/radial6"/>
    <dgm:cxn modelId="{3C6DE891-3B0E-46C3-9741-8D5BC7914E8F}" type="presOf" srcId="{C8501782-E333-4252-AB49-3F3A09253B74}" destId="{EA03FD95-CC33-44AD-9D56-653F1D3143E0}" srcOrd="0" destOrd="0" presId="urn:microsoft.com/office/officeart/2005/8/layout/radial6"/>
    <dgm:cxn modelId="{CDD88522-938A-46EA-8BF7-B9EA513FD019}" type="presOf" srcId="{17E27702-9393-4B4A-979D-BB1031BB8E5F}" destId="{49DE7A30-3FAA-4F12-B22F-C90B6399D9A6}" srcOrd="0" destOrd="0" presId="urn:microsoft.com/office/officeart/2005/8/layout/radial6"/>
    <dgm:cxn modelId="{77F14719-582B-467C-BB2C-D082FA0054C3}" type="presOf" srcId="{46BD137B-60DF-401C-96D9-58FF3A933C37}" destId="{014D7FC8-9AF4-4E9D-B5CD-79C0D9DB4569}" srcOrd="0" destOrd="0" presId="urn:microsoft.com/office/officeart/2005/8/layout/radial6"/>
    <dgm:cxn modelId="{8DA45269-6F11-475D-AFC6-984B9B21FE13}" srcId="{5F196F36-ED5E-4728-B806-62B9D6A06D37}" destId="{513E62C0-7F62-43ED-A641-DDD167C1A27B}" srcOrd="1" destOrd="0" parTransId="{662017FC-0E03-4BD0-BFE4-84C714010903}" sibTransId="{92E93839-185C-4355-B7F3-B21E0CED9203}"/>
    <dgm:cxn modelId="{AD171676-5E60-411D-AB3C-34E9D6E560E3}" type="presOf" srcId="{92E93839-185C-4355-B7F3-B21E0CED9203}" destId="{563E6184-7D77-43C1-8269-1F21039B9550}" srcOrd="0" destOrd="0" presId="urn:microsoft.com/office/officeart/2005/8/layout/radial6"/>
    <dgm:cxn modelId="{E3788BB8-7453-4F06-B22C-EAD723551366}" type="presOf" srcId="{5F196F36-ED5E-4728-B806-62B9D6A06D37}" destId="{7C5490BF-8513-4709-8B60-9DBFC7C45D6B}" srcOrd="0" destOrd="0" presId="urn:microsoft.com/office/officeart/2005/8/layout/radial6"/>
    <dgm:cxn modelId="{C62EB199-EEF9-4053-9B31-64873FA60E52}" type="presOf" srcId="{B9F691AF-B884-4CD1-81D9-EEAE89E30B34}" destId="{E7771A16-B895-4915-AAEA-0110C328598E}" srcOrd="0" destOrd="0" presId="urn:microsoft.com/office/officeart/2005/8/layout/radial6"/>
    <dgm:cxn modelId="{8B2E074C-FA66-4A79-9134-92C7385B5799}" srcId="{5F196F36-ED5E-4728-B806-62B9D6A06D37}" destId="{73414071-FD2A-4C0A-857E-211719BAFBB0}" srcOrd="2" destOrd="0" parTransId="{C2D59549-A482-42B4-83A0-D86C043CF1DE}" sibTransId="{C8501782-E333-4252-AB49-3F3A09253B74}"/>
    <dgm:cxn modelId="{2F5B95AC-F9D2-4C33-9669-1D3B2DDBB0B8}" type="presParOf" srcId="{0D4F708A-09D9-4EBA-9806-EBD286BAC6E9}" destId="{7C5490BF-8513-4709-8B60-9DBFC7C45D6B}" srcOrd="0" destOrd="0" presId="urn:microsoft.com/office/officeart/2005/8/layout/radial6"/>
    <dgm:cxn modelId="{8A36EC70-DA0A-4AA2-A478-2FF7C22FAE88}" type="presParOf" srcId="{0D4F708A-09D9-4EBA-9806-EBD286BAC6E9}" destId="{BD964FD8-627C-4781-B43A-31797D04420C}" srcOrd="1" destOrd="0" presId="urn:microsoft.com/office/officeart/2005/8/layout/radial6"/>
    <dgm:cxn modelId="{E6F826B9-8CCA-4E1C-8863-220C1A4675A4}" type="presParOf" srcId="{0D4F708A-09D9-4EBA-9806-EBD286BAC6E9}" destId="{CDFAD2ED-AC8D-487A-BF1B-2D4C0C97EC2B}" srcOrd="2" destOrd="0" presId="urn:microsoft.com/office/officeart/2005/8/layout/radial6"/>
    <dgm:cxn modelId="{D643FC6E-6320-4633-A67C-9BD021B6C69F}" type="presParOf" srcId="{0D4F708A-09D9-4EBA-9806-EBD286BAC6E9}" destId="{49DE7A30-3FAA-4F12-B22F-C90B6399D9A6}" srcOrd="3" destOrd="0" presId="urn:microsoft.com/office/officeart/2005/8/layout/radial6"/>
    <dgm:cxn modelId="{8ECE4ED5-C0AC-4009-9709-7771C6E94A30}" type="presParOf" srcId="{0D4F708A-09D9-4EBA-9806-EBD286BAC6E9}" destId="{7F8A98E5-246F-4BA8-BDB6-B525C267F218}" srcOrd="4" destOrd="0" presId="urn:microsoft.com/office/officeart/2005/8/layout/radial6"/>
    <dgm:cxn modelId="{1DBECCBA-D78E-4152-B92C-2A1D36C5C457}" type="presParOf" srcId="{0D4F708A-09D9-4EBA-9806-EBD286BAC6E9}" destId="{D57EF96F-79C1-414B-AECF-24845F1851AC}" srcOrd="5" destOrd="0" presId="urn:microsoft.com/office/officeart/2005/8/layout/radial6"/>
    <dgm:cxn modelId="{7DDBA730-2510-4A89-9E53-8CEA452F11E5}" type="presParOf" srcId="{0D4F708A-09D9-4EBA-9806-EBD286BAC6E9}" destId="{563E6184-7D77-43C1-8269-1F21039B9550}" srcOrd="6" destOrd="0" presId="urn:microsoft.com/office/officeart/2005/8/layout/radial6"/>
    <dgm:cxn modelId="{782DC456-DAE9-4072-BA90-22E4F7F03EF4}" type="presParOf" srcId="{0D4F708A-09D9-4EBA-9806-EBD286BAC6E9}" destId="{B9FDC8C1-5BC2-4977-AB2E-0BEAAF515DDB}" srcOrd="7" destOrd="0" presId="urn:microsoft.com/office/officeart/2005/8/layout/radial6"/>
    <dgm:cxn modelId="{AD6E333A-4FFF-4FFA-B342-4C7564FFE1EE}" type="presParOf" srcId="{0D4F708A-09D9-4EBA-9806-EBD286BAC6E9}" destId="{66174FFF-5499-4818-8EB4-5BE4573A84D1}" srcOrd="8" destOrd="0" presId="urn:microsoft.com/office/officeart/2005/8/layout/radial6"/>
    <dgm:cxn modelId="{9730393D-46B7-4B68-9E0E-F69C4BA355BE}" type="presParOf" srcId="{0D4F708A-09D9-4EBA-9806-EBD286BAC6E9}" destId="{EA03FD95-CC33-44AD-9D56-653F1D3143E0}" srcOrd="9" destOrd="0" presId="urn:microsoft.com/office/officeart/2005/8/layout/radial6"/>
    <dgm:cxn modelId="{E6CD17CE-BC0A-4BC3-AB89-3F2FBC0E1B21}" type="presParOf" srcId="{0D4F708A-09D9-4EBA-9806-EBD286BAC6E9}" destId="{014D7FC8-9AF4-4E9D-B5CD-79C0D9DB4569}" srcOrd="10" destOrd="0" presId="urn:microsoft.com/office/officeart/2005/8/layout/radial6"/>
    <dgm:cxn modelId="{D85A31FD-94BF-4083-8C1D-68203F9358FD}" type="presParOf" srcId="{0D4F708A-09D9-4EBA-9806-EBD286BAC6E9}" destId="{23B1CC2F-AFB0-40BD-AFD5-5AB6115CE3C6}" srcOrd="11" destOrd="0" presId="urn:microsoft.com/office/officeart/2005/8/layout/radial6"/>
    <dgm:cxn modelId="{D71D0BC8-FD0F-4A02-95D5-7213F0BAA387}" type="presParOf" srcId="{0D4F708A-09D9-4EBA-9806-EBD286BAC6E9}" destId="{2CA87E7F-27DC-4474-A10A-9EC0393A4832}" srcOrd="12" destOrd="0" presId="urn:microsoft.com/office/officeart/2005/8/layout/radial6"/>
    <dgm:cxn modelId="{97512AE7-BA76-48EE-832A-115C12A8A362}" type="presParOf" srcId="{0D4F708A-09D9-4EBA-9806-EBD286BAC6E9}" destId="{720D363E-FDF3-43A0-A771-BF555F7BE104}" srcOrd="13" destOrd="0" presId="urn:microsoft.com/office/officeart/2005/8/layout/radial6"/>
    <dgm:cxn modelId="{47774A14-7D13-4809-B52C-3238C489756D}" type="presParOf" srcId="{0D4F708A-09D9-4EBA-9806-EBD286BAC6E9}" destId="{B7E5ACDA-07C3-494D-8BF9-EFCE872930D1}" srcOrd="14" destOrd="0" presId="urn:microsoft.com/office/officeart/2005/8/layout/radial6"/>
    <dgm:cxn modelId="{64FAFA5B-C966-4BEF-852B-7BAD1FFDE2CF}" type="presParOf" srcId="{0D4F708A-09D9-4EBA-9806-EBD286BAC6E9}" destId="{E7771A16-B895-4915-AAEA-0110C328598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C3C8E-DA48-48EB-AFDF-C22A75B65626}" type="doc">
      <dgm:prSet loTypeId="urn:microsoft.com/office/officeart/2005/8/layout/cycle8" loCatId="cycle" qsTypeId="urn:microsoft.com/office/officeart/2005/8/quickstyle/simple3" qsCatId="simple" csTypeId="urn:microsoft.com/office/officeart/2005/8/colors/colorful1#2" csCatId="colorful" phldr="1"/>
      <dgm:spPr/>
    </dgm:pt>
    <dgm:pt modelId="{F1566028-C99E-48F2-BBD1-A8B05D8ED9F0}">
      <dgm:prSet phldrT="[Text]" custT="1"/>
      <dgm:spPr/>
      <dgm:t>
        <a:bodyPr/>
        <a:lstStyle/>
        <a:p>
          <a:pPr rtl="1"/>
          <a:r>
            <a:rPr lang="fa-IR" sz="1800" b="1" dirty="0" smtClean="0">
              <a:cs typeface="Nazanin" pitchFamily="2" charset="-78"/>
            </a:rPr>
            <a:t>1.هدف از ارزيابي عملکرد معين شود</a:t>
          </a:r>
          <a:endParaRPr lang="en-US" sz="1800" b="1" dirty="0"/>
        </a:p>
      </dgm:t>
    </dgm:pt>
    <dgm:pt modelId="{04BF98EF-2128-4A8D-8A6B-E2F872697CFF}" type="parTrans" cxnId="{CA2E0085-43E8-4B7E-9887-20A1F021E29F}">
      <dgm:prSet/>
      <dgm:spPr/>
      <dgm:t>
        <a:bodyPr/>
        <a:lstStyle/>
        <a:p>
          <a:endParaRPr lang="en-US" sz="2400" b="1"/>
        </a:p>
      </dgm:t>
    </dgm:pt>
    <dgm:pt modelId="{E2FA2F9A-DF4C-4DBC-8984-C2BE4C47D97B}" type="sibTrans" cxnId="{CA2E0085-43E8-4B7E-9887-20A1F021E29F}">
      <dgm:prSet/>
      <dgm:spPr/>
      <dgm:t>
        <a:bodyPr/>
        <a:lstStyle/>
        <a:p>
          <a:endParaRPr lang="en-US" sz="2400" b="1"/>
        </a:p>
      </dgm:t>
    </dgm:pt>
    <dgm:pt modelId="{80048EF9-3CB0-4B5A-A216-FD8E7195230D}">
      <dgm:prSet phldrT="[Text]" custT="1"/>
      <dgm:spPr/>
      <dgm:t>
        <a:bodyPr/>
        <a:lstStyle/>
        <a:p>
          <a:pPr rtl="1"/>
          <a:r>
            <a:rPr lang="fa-IR" sz="1800" b="1" dirty="0" smtClean="0">
              <a:cs typeface="Nazanin" pitchFamily="2" charset="-78"/>
            </a:rPr>
            <a:t>2.انتظار تفهيم شود</a:t>
          </a:r>
          <a:endParaRPr lang="en-US" sz="1800" b="1" dirty="0"/>
        </a:p>
      </dgm:t>
    </dgm:pt>
    <dgm:pt modelId="{7514048E-5383-446F-8C8D-3FEACCC1047A}" type="parTrans" cxnId="{5C92C3D9-CBCC-4F93-B468-2638D19B7132}">
      <dgm:prSet/>
      <dgm:spPr/>
      <dgm:t>
        <a:bodyPr/>
        <a:lstStyle/>
        <a:p>
          <a:endParaRPr lang="en-US" sz="2400" b="1"/>
        </a:p>
      </dgm:t>
    </dgm:pt>
    <dgm:pt modelId="{2F6D0780-1CBB-474C-970A-7B706ED17EEC}" type="sibTrans" cxnId="{5C92C3D9-CBCC-4F93-B468-2638D19B7132}">
      <dgm:prSet/>
      <dgm:spPr/>
      <dgm:t>
        <a:bodyPr/>
        <a:lstStyle/>
        <a:p>
          <a:endParaRPr lang="en-US" sz="2400" b="1"/>
        </a:p>
      </dgm:t>
    </dgm:pt>
    <dgm:pt modelId="{3138D72A-7CF4-4186-B064-44CC06E1DA4A}">
      <dgm:prSet phldrT="[Text]" custT="1"/>
      <dgm:spPr/>
      <dgm:t>
        <a:bodyPr/>
        <a:lstStyle/>
        <a:p>
          <a:pPr rtl="1"/>
          <a:r>
            <a:rPr lang="fa-IR" sz="1800" b="1" dirty="0" smtClean="0">
              <a:cs typeface="Nazanin" pitchFamily="2" charset="-78"/>
            </a:rPr>
            <a:t>3.عملکرد واقعي اندازه گيري شود</a:t>
          </a:r>
          <a:endParaRPr lang="en-US" sz="1800" b="1" dirty="0"/>
        </a:p>
      </dgm:t>
    </dgm:pt>
    <dgm:pt modelId="{BD984307-EF40-4DAF-9D19-BBE59A5B4F88}" type="parTrans" cxnId="{D78B1D1D-FC74-4013-8A35-594068D8E1C8}">
      <dgm:prSet/>
      <dgm:spPr/>
      <dgm:t>
        <a:bodyPr/>
        <a:lstStyle/>
        <a:p>
          <a:endParaRPr lang="en-US" sz="2400" b="1"/>
        </a:p>
      </dgm:t>
    </dgm:pt>
    <dgm:pt modelId="{A1639F60-4B37-4978-961C-72429B53654A}" type="sibTrans" cxnId="{D78B1D1D-FC74-4013-8A35-594068D8E1C8}">
      <dgm:prSet/>
      <dgm:spPr/>
      <dgm:t>
        <a:bodyPr/>
        <a:lstStyle/>
        <a:p>
          <a:endParaRPr lang="en-US" sz="2400" b="1"/>
        </a:p>
      </dgm:t>
    </dgm:pt>
    <dgm:pt modelId="{D7C0755E-25AB-43B4-B548-DD13BD6B96AC}">
      <dgm:prSet phldrT="[Text]" custT="1"/>
      <dgm:spPr/>
      <dgm:t>
        <a:bodyPr/>
        <a:lstStyle/>
        <a:p>
          <a:pPr rtl="1"/>
          <a:r>
            <a:rPr lang="fa-IR" sz="1800" b="1" dirty="0" smtClean="0">
              <a:cs typeface="Nazanin" pitchFamily="2" charset="-78"/>
            </a:rPr>
            <a:t>5.نتايج حاصل به فرد ابلاغ و اقدامات اصلاحي</a:t>
          </a:r>
          <a:endParaRPr lang="en-US" sz="1800" b="1" dirty="0"/>
        </a:p>
      </dgm:t>
    </dgm:pt>
    <dgm:pt modelId="{F92C09BE-CF4A-433A-AD11-DFA0404E8251}" type="parTrans" cxnId="{3FD99711-CC77-4B1D-8B14-E4D73751E8E4}">
      <dgm:prSet/>
      <dgm:spPr/>
      <dgm:t>
        <a:bodyPr/>
        <a:lstStyle/>
        <a:p>
          <a:endParaRPr lang="en-US" sz="2400" b="1"/>
        </a:p>
      </dgm:t>
    </dgm:pt>
    <dgm:pt modelId="{5AD5879D-E534-4802-83CC-B2AA4C938706}" type="sibTrans" cxnId="{3FD99711-CC77-4B1D-8B14-E4D73751E8E4}">
      <dgm:prSet/>
      <dgm:spPr/>
      <dgm:t>
        <a:bodyPr/>
        <a:lstStyle/>
        <a:p>
          <a:endParaRPr lang="en-US" sz="2400" b="1"/>
        </a:p>
      </dgm:t>
    </dgm:pt>
    <dgm:pt modelId="{3078092A-FECA-4055-AFF3-C24D3691E697}">
      <dgm:prSet phldrT="[Text]" custT="1"/>
      <dgm:spPr/>
      <dgm:t>
        <a:bodyPr/>
        <a:lstStyle/>
        <a:p>
          <a:pPr rtl="1"/>
          <a:r>
            <a:rPr lang="fa-IR" sz="1800" b="1" dirty="0" smtClean="0">
              <a:cs typeface="Nazanin" pitchFamily="2" charset="-78"/>
            </a:rPr>
            <a:t>4.عملکرد واقعي با استانداردهاي عملکرد مقايسه ‌شود</a:t>
          </a:r>
          <a:endParaRPr lang="en-US" sz="1800" b="1" dirty="0"/>
        </a:p>
      </dgm:t>
    </dgm:pt>
    <dgm:pt modelId="{0661345F-047D-44FD-846A-3B1572DA0B28}" type="parTrans" cxnId="{72452078-9AAD-42B7-A953-557D18F05125}">
      <dgm:prSet/>
      <dgm:spPr/>
      <dgm:t>
        <a:bodyPr/>
        <a:lstStyle/>
        <a:p>
          <a:endParaRPr lang="en-US" sz="2400" b="1"/>
        </a:p>
      </dgm:t>
    </dgm:pt>
    <dgm:pt modelId="{ACBACF9E-B25E-4FC4-89DD-9443BCCEFD58}" type="sibTrans" cxnId="{72452078-9AAD-42B7-A953-557D18F05125}">
      <dgm:prSet/>
      <dgm:spPr/>
      <dgm:t>
        <a:bodyPr/>
        <a:lstStyle/>
        <a:p>
          <a:endParaRPr lang="en-US" sz="2400" b="1"/>
        </a:p>
      </dgm:t>
    </dgm:pt>
    <dgm:pt modelId="{10F33AF5-DCFA-4402-ADD7-837DA7A7B5E5}" type="pres">
      <dgm:prSet presAssocID="{706C3C8E-DA48-48EB-AFDF-C22A75B65626}" presName="compositeShape" presStyleCnt="0">
        <dgm:presLayoutVars>
          <dgm:chMax val="7"/>
          <dgm:dir/>
          <dgm:resizeHandles val="exact"/>
        </dgm:presLayoutVars>
      </dgm:prSet>
      <dgm:spPr/>
    </dgm:pt>
    <dgm:pt modelId="{260DC144-8B6D-4EB0-9A6C-6BA250E454C2}" type="pres">
      <dgm:prSet presAssocID="{706C3C8E-DA48-48EB-AFDF-C22A75B65626}" presName="wedge1" presStyleLbl="node1" presStyleIdx="0" presStyleCnt="5"/>
      <dgm:spPr/>
      <dgm:t>
        <a:bodyPr/>
        <a:lstStyle/>
        <a:p>
          <a:endParaRPr lang="en-US"/>
        </a:p>
      </dgm:t>
    </dgm:pt>
    <dgm:pt modelId="{C752352A-2378-48C0-A0FA-40F7BA76C66A}" type="pres">
      <dgm:prSet presAssocID="{706C3C8E-DA48-48EB-AFDF-C22A75B65626}" presName="dummy1a" presStyleCnt="0"/>
      <dgm:spPr/>
    </dgm:pt>
    <dgm:pt modelId="{E8A3AF0C-E413-43B1-A1BD-5E44D82BED04}" type="pres">
      <dgm:prSet presAssocID="{706C3C8E-DA48-48EB-AFDF-C22A75B65626}" presName="dummy1b" presStyleCnt="0"/>
      <dgm:spPr/>
    </dgm:pt>
    <dgm:pt modelId="{6504DF6C-5A68-49CF-A348-449830A48BEE}" type="pres">
      <dgm:prSet presAssocID="{706C3C8E-DA48-48EB-AFDF-C22A75B65626}" presName="wedge1Tx" presStyleLbl="node1" presStyleIdx="0" presStyleCnt="5">
        <dgm:presLayoutVars>
          <dgm:chMax val="0"/>
          <dgm:chPref val="0"/>
          <dgm:bulletEnabled val="1"/>
        </dgm:presLayoutVars>
      </dgm:prSet>
      <dgm:spPr/>
      <dgm:t>
        <a:bodyPr/>
        <a:lstStyle/>
        <a:p>
          <a:endParaRPr lang="en-US"/>
        </a:p>
      </dgm:t>
    </dgm:pt>
    <dgm:pt modelId="{B9CD52AC-0783-4F08-AFF0-C5F9724BF7A6}" type="pres">
      <dgm:prSet presAssocID="{706C3C8E-DA48-48EB-AFDF-C22A75B65626}" presName="wedge2" presStyleLbl="node1" presStyleIdx="1" presStyleCnt="5"/>
      <dgm:spPr/>
      <dgm:t>
        <a:bodyPr/>
        <a:lstStyle/>
        <a:p>
          <a:endParaRPr lang="en-US"/>
        </a:p>
      </dgm:t>
    </dgm:pt>
    <dgm:pt modelId="{0C56FF8C-4374-4246-88B1-C800A9F1D85D}" type="pres">
      <dgm:prSet presAssocID="{706C3C8E-DA48-48EB-AFDF-C22A75B65626}" presName="dummy2a" presStyleCnt="0"/>
      <dgm:spPr/>
    </dgm:pt>
    <dgm:pt modelId="{B60E4419-0F3B-4426-8292-D6BA1C4F45E4}" type="pres">
      <dgm:prSet presAssocID="{706C3C8E-DA48-48EB-AFDF-C22A75B65626}" presName="dummy2b" presStyleCnt="0"/>
      <dgm:spPr/>
    </dgm:pt>
    <dgm:pt modelId="{FD914952-C36E-4A8F-B2A0-AEEE3AB3DB0D}" type="pres">
      <dgm:prSet presAssocID="{706C3C8E-DA48-48EB-AFDF-C22A75B65626}" presName="wedge2Tx" presStyleLbl="node1" presStyleIdx="1" presStyleCnt="5">
        <dgm:presLayoutVars>
          <dgm:chMax val="0"/>
          <dgm:chPref val="0"/>
          <dgm:bulletEnabled val="1"/>
        </dgm:presLayoutVars>
      </dgm:prSet>
      <dgm:spPr/>
      <dgm:t>
        <a:bodyPr/>
        <a:lstStyle/>
        <a:p>
          <a:endParaRPr lang="en-US"/>
        </a:p>
      </dgm:t>
    </dgm:pt>
    <dgm:pt modelId="{21D372D5-8594-41E9-81AB-7FB7815A954E}" type="pres">
      <dgm:prSet presAssocID="{706C3C8E-DA48-48EB-AFDF-C22A75B65626}" presName="wedge3" presStyleLbl="node1" presStyleIdx="2" presStyleCnt="5"/>
      <dgm:spPr/>
      <dgm:t>
        <a:bodyPr/>
        <a:lstStyle/>
        <a:p>
          <a:endParaRPr lang="en-US"/>
        </a:p>
      </dgm:t>
    </dgm:pt>
    <dgm:pt modelId="{CA17C0A1-6503-4468-B505-531CA485C972}" type="pres">
      <dgm:prSet presAssocID="{706C3C8E-DA48-48EB-AFDF-C22A75B65626}" presName="dummy3a" presStyleCnt="0"/>
      <dgm:spPr/>
    </dgm:pt>
    <dgm:pt modelId="{1C9646F3-2B14-4FF8-9A6A-9D07FA48FCCA}" type="pres">
      <dgm:prSet presAssocID="{706C3C8E-DA48-48EB-AFDF-C22A75B65626}" presName="dummy3b" presStyleCnt="0"/>
      <dgm:spPr/>
    </dgm:pt>
    <dgm:pt modelId="{9C3BBBE3-A4B3-422E-B009-139F540F7544}" type="pres">
      <dgm:prSet presAssocID="{706C3C8E-DA48-48EB-AFDF-C22A75B65626}" presName="wedge3Tx" presStyleLbl="node1" presStyleIdx="2" presStyleCnt="5">
        <dgm:presLayoutVars>
          <dgm:chMax val="0"/>
          <dgm:chPref val="0"/>
          <dgm:bulletEnabled val="1"/>
        </dgm:presLayoutVars>
      </dgm:prSet>
      <dgm:spPr/>
      <dgm:t>
        <a:bodyPr/>
        <a:lstStyle/>
        <a:p>
          <a:endParaRPr lang="en-US"/>
        </a:p>
      </dgm:t>
    </dgm:pt>
    <dgm:pt modelId="{FAB2911B-80D1-4FEA-9B4E-554DBB4E6346}" type="pres">
      <dgm:prSet presAssocID="{706C3C8E-DA48-48EB-AFDF-C22A75B65626}" presName="wedge4" presStyleLbl="node1" presStyleIdx="3" presStyleCnt="5"/>
      <dgm:spPr/>
      <dgm:t>
        <a:bodyPr/>
        <a:lstStyle/>
        <a:p>
          <a:endParaRPr lang="en-US"/>
        </a:p>
      </dgm:t>
    </dgm:pt>
    <dgm:pt modelId="{B9AD352C-3F75-4774-BB84-96EB4225A4A3}" type="pres">
      <dgm:prSet presAssocID="{706C3C8E-DA48-48EB-AFDF-C22A75B65626}" presName="dummy4a" presStyleCnt="0"/>
      <dgm:spPr/>
    </dgm:pt>
    <dgm:pt modelId="{2493336F-DD79-4D67-9242-7A9948A7871C}" type="pres">
      <dgm:prSet presAssocID="{706C3C8E-DA48-48EB-AFDF-C22A75B65626}" presName="dummy4b" presStyleCnt="0"/>
      <dgm:spPr/>
    </dgm:pt>
    <dgm:pt modelId="{21386800-D9A9-40BD-B173-E4B8739E703D}" type="pres">
      <dgm:prSet presAssocID="{706C3C8E-DA48-48EB-AFDF-C22A75B65626}" presName="wedge4Tx" presStyleLbl="node1" presStyleIdx="3" presStyleCnt="5">
        <dgm:presLayoutVars>
          <dgm:chMax val="0"/>
          <dgm:chPref val="0"/>
          <dgm:bulletEnabled val="1"/>
        </dgm:presLayoutVars>
      </dgm:prSet>
      <dgm:spPr/>
      <dgm:t>
        <a:bodyPr/>
        <a:lstStyle/>
        <a:p>
          <a:endParaRPr lang="en-US"/>
        </a:p>
      </dgm:t>
    </dgm:pt>
    <dgm:pt modelId="{DE340754-93B8-4C80-9DE7-DBC194186E24}" type="pres">
      <dgm:prSet presAssocID="{706C3C8E-DA48-48EB-AFDF-C22A75B65626}" presName="wedge5" presStyleLbl="node1" presStyleIdx="4" presStyleCnt="5"/>
      <dgm:spPr/>
      <dgm:t>
        <a:bodyPr/>
        <a:lstStyle/>
        <a:p>
          <a:endParaRPr lang="en-US"/>
        </a:p>
      </dgm:t>
    </dgm:pt>
    <dgm:pt modelId="{44C18CCA-79E8-4911-BC50-75A79E071D41}" type="pres">
      <dgm:prSet presAssocID="{706C3C8E-DA48-48EB-AFDF-C22A75B65626}" presName="dummy5a" presStyleCnt="0"/>
      <dgm:spPr/>
    </dgm:pt>
    <dgm:pt modelId="{0E40CB7D-57FE-4279-9501-FAAD82DFBFFE}" type="pres">
      <dgm:prSet presAssocID="{706C3C8E-DA48-48EB-AFDF-C22A75B65626}" presName="dummy5b" presStyleCnt="0"/>
      <dgm:spPr/>
    </dgm:pt>
    <dgm:pt modelId="{83B8D139-7DF3-4E7A-8AB8-E6588E9BB982}" type="pres">
      <dgm:prSet presAssocID="{706C3C8E-DA48-48EB-AFDF-C22A75B65626}" presName="wedge5Tx" presStyleLbl="node1" presStyleIdx="4" presStyleCnt="5">
        <dgm:presLayoutVars>
          <dgm:chMax val="0"/>
          <dgm:chPref val="0"/>
          <dgm:bulletEnabled val="1"/>
        </dgm:presLayoutVars>
      </dgm:prSet>
      <dgm:spPr/>
      <dgm:t>
        <a:bodyPr/>
        <a:lstStyle/>
        <a:p>
          <a:endParaRPr lang="en-US"/>
        </a:p>
      </dgm:t>
    </dgm:pt>
    <dgm:pt modelId="{A71C77E1-116A-4ECA-AD77-7F432CFAB286}" type="pres">
      <dgm:prSet presAssocID="{E2FA2F9A-DF4C-4DBC-8984-C2BE4C47D97B}" presName="arrowWedge1" presStyleLbl="fgSibTrans2D1" presStyleIdx="0" presStyleCnt="5"/>
      <dgm:spPr/>
    </dgm:pt>
    <dgm:pt modelId="{7FD40D6A-D434-4396-A39C-B41B8F1AF19D}" type="pres">
      <dgm:prSet presAssocID="{2F6D0780-1CBB-474C-970A-7B706ED17EEC}" presName="arrowWedge2" presStyleLbl="fgSibTrans2D1" presStyleIdx="1" presStyleCnt="5"/>
      <dgm:spPr/>
    </dgm:pt>
    <dgm:pt modelId="{774F41E7-1398-4245-B134-EB5BB6C44CEA}" type="pres">
      <dgm:prSet presAssocID="{A1639F60-4B37-4978-961C-72429B53654A}" presName="arrowWedge3" presStyleLbl="fgSibTrans2D1" presStyleIdx="2" presStyleCnt="5"/>
      <dgm:spPr/>
    </dgm:pt>
    <dgm:pt modelId="{5D89DC5E-C756-48C2-B705-1529218598E3}" type="pres">
      <dgm:prSet presAssocID="{ACBACF9E-B25E-4FC4-89DD-9443BCCEFD58}" presName="arrowWedge4" presStyleLbl="fgSibTrans2D1" presStyleIdx="3" presStyleCnt="5"/>
      <dgm:spPr/>
    </dgm:pt>
    <dgm:pt modelId="{131BC8A2-EF13-4DF4-AB05-8FED893EF481}" type="pres">
      <dgm:prSet presAssocID="{5AD5879D-E534-4802-83CC-B2AA4C938706}" presName="arrowWedge5" presStyleLbl="fgSibTrans2D1" presStyleIdx="4" presStyleCnt="5"/>
      <dgm:spPr/>
    </dgm:pt>
  </dgm:ptLst>
  <dgm:cxnLst>
    <dgm:cxn modelId="{3A4203A7-BCF2-4D77-AB06-9B147DF6424E}" type="presOf" srcId="{3078092A-FECA-4055-AFF3-C24D3691E697}" destId="{FAB2911B-80D1-4FEA-9B4E-554DBB4E6346}" srcOrd="0" destOrd="0" presId="urn:microsoft.com/office/officeart/2005/8/layout/cycle8"/>
    <dgm:cxn modelId="{6668F92F-AFFD-48C2-BC19-55B1C585FA4E}" type="presOf" srcId="{3078092A-FECA-4055-AFF3-C24D3691E697}" destId="{21386800-D9A9-40BD-B173-E4B8739E703D}" srcOrd="1" destOrd="0" presId="urn:microsoft.com/office/officeart/2005/8/layout/cycle8"/>
    <dgm:cxn modelId="{D78B1D1D-FC74-4013-8A35-594068D8E1C8}" srcId="{706C3C8E-DA48-48EB-AFDF-C22A75B65626}" destId="{3138D72A-7CF4-4186-B064-44CC06E1DA4A}" srcOrd="2" destOrd="0" parTransId="{BD984307-EF40-4DAF-9D19-BBE59A5B4F88}" sibTransId="{A1639F60-4B37-4978-961C-72429B53654A}"/>
    <dgm:cxn modelId="{8FECCE46-E020-48C6-A6D4-4E32C83F543F}" type="presOf" srcId="{D7C0755E-25AB-43B4-B548-DD13BD6B96AC}" destId="{DE340754-93B8-4C80-9DE7-DBC194186E24}" srcOrd="0" destOrd="0" presId="urn:microsoft.com/office/officeart/2005/8/layout/cycle8"/>
    <dgm:cxn modelId="{68130BED-250F-4A22-B740-F9ED991BE97C}" type="presOf" srcId="{3138D72A-7CF4-4186-B064-44CC06E1DA4A}" destId="{9C3BBBE3-A4B3-422E-B009-139F540F7544}" srcOrd="1" destOrd="0" presId="urn:microsoft.com/office/officeart/2005/8/layout/cycle8"/>
    <dgm:cxn modelId="{5C92C3D9-CBCC-4F93-B468-2638D19B7132}" srcId="{706C3C8E-DA48-48EB-AFDF-C22A75B65626}" destId="{80048EF9-3CB0-4B5A-A216-FD8E7195230D}" srcOrd="1" destOrd="0" parTransId="{7514048E-5383-446F-8C8D-3FEACCC1047A}" sibTransId="{2F6D0780-1CBB-474C-970A-7B706ED17EEC}"/>
    <dgm:cxn modelId="{29AA4C50-2CF2-4CB8-96FE-3FA00ADC7E5E}" type="presOf" srcId="{D7C0755E-25AB-43B4-B548-DD13BD6B96AC}" destId="{83B8D139-7DF3-4E7A-8AB8-E6588E9BB982}" srcOrd="1" destOrd="0" presId="urn:microsoft.com/office/officeart/2005/8/layout/cycle8"/>
    <dgm:cxn modelId="{72452078-9AAD-42B7-A953-557D18F05125}" srcId="{706C3C8E-DA48-48EB-AFDF-C22A75B65626}" destId="{3078092A-FECA-4055-AFF3-C24D3691E697}" srcOrd="3" destOrd="0" parTransId="{0661345F-047D-44FD-846A-3B1572DA0B28}" sibTransId="{ACBACF9E-B25E-4FC4-89DD-9443BCCEFD58}"/>
    <dgm:cxn modelId="{F7D721B3-B8B3-41CA-99F1-F2F8A6C2D5F8}" type="presOf" srcId="{3138D72A-7CF4-4186-B064-44CC06E1DA4A}" destId="{21D372D5-8594-41E9-81AB-7FB7815A954E}" srcOrd="0" destOrd="0" presId="urn:microsoft.com/office/officeart/2005/8/layout/cycle8"/>
    <dgm:cxn modelId="{E129BB69-8551-4DDE-A80C-03F71AA0F726}" type="presOf" srcId="{80048EF9-3CB0-4B5A-A216-FD8E7195230D}" destId="{B9CD52AC-0783-4F08-AFF0-C5F9724BF7A6}" srcOrd="0" destOrd="0" presId="urn:microsoft.com/office/officeart/2005/8/layout/cycle8"/>
    <dgm:cxn modelId="{D45EB7D5-0660-4CCF-97C9-67BBE624AC49}" type="presOf" srcId="{706C3C8E-DA48-48EB-AFDF-C22A75B65626}" destId="{10F33AF5-DCFA-4402-ADD7-837DA7A7B5E5}" srcOrd="0" destOrd="0" presId="urn:microsoft.com/office/officeart/2005/8/layout/cycle8"/>
    <dgm:cxn modelId="{CA2E0085-43E8-4B7E-9887-20A1F021E29F}" srcId="{706C3C8E-DA48-48EB-AFDF-C22A75B65626}" destId="{F1566028-C99E-48F2-BBD1-A8B05D8ED9F0}" srcOrd="0" destOrd="0" parTransId="{04BF98EF-2128-4A8D-8A6B-E2F872697CFF}" sibTransId="{E2FA2F9A-DF4C-4DBC-8984-C2BE4C47D97B}"/>
    <dgm:cxn modelId="{3FD99711-CC77-4B1D-8B14-E4D73751E8E4}" srcId="{706C3C8E-DA48-48EB-AFDF-C22A75B65626}" destId="{D7C0755E-25AB-43B4-B548-DD13BD6B96AC}" srcOrd="4" destOrd="0" parTransId="{F92C09BE-CF4A-433A-AD11-DFA0404E8251}" sibTransId="{5AD5879D-E534-4802-83CC-B2AA4C938706}"/>
    <dgm:cxn modelId="{9D4FFF18-1F62-4481-8B29-F8534ED84DA3}" type="presOf" srcId="{F1566028-C99E-48F2-BBD1-A8B05D8ED9F0}" destId="{6504DF6C-5A68-49CF-A348-449830A48BEE}" srcOrd="1" destOrd="0" presId="urn:microsoft.com/office/officeart/2005/8/layout/cycle8"/>
    <dgm:cxn modelId="{B41ECD30-8786-4153-A9C1-B93A2D505EE7}" type="presOf" srcId="{F1566028-C99E-48F2-BBD1-A8B05D8ED9F0}" destId="{260DC144-8B6D-4EB0-9A6C-6BA250E454C2}" srcOrd="0" destOrd="0" presId="urn:microsoft.com/office/officeart/2005/8/layout/cycle8"/>
    <dgm:cxn modelId="{4D7B4EBE-134D-4C1F-8CC7-7558F0AA74EE}" type="presOf" srcId="{80048EF9-3CB0-4B5A-A216-FD8E7195230D}" destId="{FD914952-C36E-4A8F-B2A0-AEEE3AB3DB0D}" srcOrd="1" destOrd="0" presId="urn:microsoft.com/office/officeart/2005/8/layout/cycle8"/>
    <dgm:cxn modelId="{A130643B-5B05-4CF3-BD36-7D468137484B}" type="presParOf" srcId="{10F33AF5-DCFA-4402-ADD7-837DA7A7B5E5}" destId="{260DC144-8B6D-4EB0-9A6C-6BA250E454C2}" srcOrd="0" destOrd="0" presId="urn:microsoft.com/office/officeart/2005/8/layout/cycle8"/>
    <dgm:cxn modelId="{A79AB3C4-8272-43DB-87D4-44891FC68D53}" type="presParOf" srcId="{10F33AF5-DCFA-4402-ADD7-837DA7A7B5E5}" destId="{C752352A-2378-48C0-A0FA-40F7BA76C66A}" srcOrd="1" destOrd="0" presId="urn:microsoft.com/office/officeart/2005/8/layout/cycle8"/>
    <dgm:cxn modelId="{A99A5526-9089-4249-8B40-B9F1BFC386BC}" type="presParOf" srcId="{10F33AF5-DCFA-4402-ADD7-837DA7A7B5E5}" destId="{E8A3AF0C-E413-43B1-A1BD-5E44D82BED04}" srcOrd="2" destOrd="0" presId="urn:microsoft.com/office/officeart/2005/8/layout/cycle8"/>
    <dgm:cxn modelId="{47B52A63-3899-47DE-A672-8F18139228CC}" type="presParOf" srcId="{10F33AF5-DCFA-4402-ADD7-837DA7A7B5E5}" destId="{6504DF6C-5A68-49CF-A348-449830A48BEE}" srcOrd="3" destOrd="0" presId="urn:microsoft.com/office/officeart/2005/8/layout/cycle8"/>
    <dgm:cxn modelId="{0946F4C0-C66E-4206-8097-A813E8531489}" type="presParOf" srcId="{10F33AF5-DCFA-4402-ADD7-837DA7A7B5E5}" destId="{B9CD52AC-0783-4F08-AFF0-C5F9724BF7A6}" srcOrd="4" destOrd="0" presId="urn:microsoft.com/office/officeart/2005/8/layout/cycle8"/>
    <dgm:cxn modelId="{DAE52558-4B08-49C9-8DB1-275DEDEBBF9C}" type="presParOf" srcId="{10F33AF5-DCFA-4402-ADD7-837DA7A7B5E5}" destId="{0C56FF8C-4374-4246-88B1-C800A9F1D85D}" srcOrd="5" destOrd="0" presId="urn:microsoft.com/office/officeart/2005/8/layout/cycle8"/>
    <dgm:cxn modelId="{9F8093FD-F3D0-4BE8-89B3-3AC7B4677B6F}" type="presParOf" srcId="{10F33AF5-DCFA-4402-ADD7-837DA7A7B5E5}" destId="{B60E4419-0F3B-4426-8292-D6BA1C4F45E4}" srcOrd="6" destOrd="0" presId="urn:microsoft.com/office/officeart/2005/8/layout/cycle8"/>
    <dgm:cxn modelId="{B76CECC9-343A-4652-AE52-B3611EB588BA}" type="presParOf" srcId="{10F33AF5-DCFA-4402-ADD7-837DA7A7B5E5}" destId="{FD914952-C36E-4A8F-B2A0-AEEE3AB3DB0D}" srcOrd="7" destOrd="0" presId="urn:microsoft.com/office/officeart/2005/8/layout/cycle8"/>
    <dgm:cxn modelId="{A6FB27E0-D393-403F-9CE8-F9009AF26925}" type="presParOf" srcId="{10F33AF5-DCFA-4402-ADD7-837DA7A7B5E5}" destId="{21D372D5-8594-41E9-81AB-7FB7815A954E}" srcOrd="8" destOrd="0" presId="urn:microsoft.com/office/officeart/2005/8/layout/cycle8"/>
    <dgm:cxn modelId="{1BB3DB59-706A-43EE-9D67-2411B459E5E9}" type="presParOf" srcId="{10F33AF5-DCFA-4402-ADD7-837DA7A7B5E5}" destId="{CA17C0A1-6503-4468-B505-531CA485C972}" srcOrd="9" destOrd="0" presId="urn:microsoft.com/office/officeart/2005/8/layout/cycle8"/>
    <dgm:cxn modelId="{B3905719-D9A3-4E88-A3DC-AE3B8BC4CC14}" type="presParOf" srcId="{10F33AF5-DCFA-4402-ADD7-837DA7A7B5E5}" destId="{1C9646F3-2B14-4FF8-9A6A-9D07FA48FCCA}" srcOrd="10" destOrd="0" presId="urn:microsoft.com/office/officeart/2005/8/layout/cycle8"/>
    <dgm:cxn modelId="{7A56D353-C3D8-48E0-8187-CF2C71265684}" type="presParOf" srcId="{10F33AF5-DCFA-4402-ADD7-837DA7A7B5E5}" destId="{9C3BBBE3-A4B3-422E-B009-139F540F7544}" srcOrd="11" destOrd="0" presId="urn:microsoft.com/office/officeart/2005/8/layout/cycle8"/>
    <dgm:cxn modelId="{3CA35627-E975-40E6-9BC9-B70EEC554815}" type="presParOf" srcId="{10F33AF5-DCFA-4402-ADD7-837DA7A7B5E5}" destId="{FAB2911B-80D1-4FEA-9B4E-554DBB4E6346}" srcOrd="12" destOrd="0" presId="urn:microsoft.com/office/officeart/2005/8/layout/cycle8"/>
    <dgm:cxn modelId="{E79DB757-BDE9-4CE4-8EFF-1829341919B8}" type="presParOf" srcId="{10F33AF5-DCFA-4402-ADD7-837DA7A7B5E5}" destId="{B9AD352C-3F75-4774-BB84-96EB4225A4A3}" srcOrd="13" destOrd="0" presId="urn:microsoft.com/office/officeart/2005/8/layout/cycle8"/>
    <dgm:cxn modelId="{C96AA0BF-C89E-4095-8B19-120128EC3CC0}" type="presParOf" srcId="{10F33AF5-DCFA-4402-ADD7-837DA7A7B5E5}" destId="{2493336F-DD79-4D67-9242-7A9948A7871C}" srcOrd="14" destOrd="0" presId="urn:microsoft.com/office/officeart/2005/8/layout/cycle8"/>
    <dgm:cxn modelId="{5BBAB516-DC7E-413D-9A6C-353805D7E30D}" type="presParOf" srcId="{10F33AF5-DCFA-4402-ADD7-837DA7A7B5E5}" destId="{21386800-D9A9-40BD-B173-E4B8739E703D}" srcOrd="15" destOrd="0" presId="urn:microsoft.com/office/officeart/2005/8/layout/cycle8"/>
    <dgm:cxn modelId="{741E8317-8E9B-408F-BEEC-10C8D9873C03}" type="presParOf" srcId="{10F33AF5-DCFA-4402-ADD7-837DA7A7B5E5}" destId="{DE340754-93B8-4C80-9DE7-DBC194186E24}" srcOrd="16" destOrd="0" presId="urn:microsoft.com/office/officeart/2005/8/layout/cycle8"/>
    <dgm:cxn modelId="{A58D2169-4AB7-45CB-AB7B-4029FAED9703}" type="presParOf" srcId="{10F33AF5-DCFA-4402-ADD7-837DA7A7B5E5}" destId="{44C18CCA-79E8-4911-BC50-75A79E071D41}" srcOrd="17" destOrd="0" presId="urn:microsoft.com/office/officeart/2005/8/layout/cycle8"/>
    <dgm:cxn modelId="{05311543-5C8B-4400-833F-267AC45C5C92}" type="presParOf" srcId="{10F33AF5-DCFA-4402-ADD7-837DA7A7B5E5}" destId="{0E40CB7D-57FE-4279-9501-FAAD82DFBFFE}" srcOrd="18" destOrd="0" presId="urn:microsoft.com/office/officeart/2005/8/layout/cycle8"/>
    <dgm:cxn modelId="{EE490E19-7876-452D-8D72-43661B529099}" type="presParOf" srcId="{10F33AF5-DCFA-4402-ADD7-837DA7A7B5E5}" destId="{83B8D139-7DF3-4E7A-8AB8-E6588E9BB982}" srcOrd="19" destOrd="0" presId="urn:microsoft.com/office/officeart/2005/8/layout/cycle8"/>
    <dgm:cxn modelId="{1DBB6524-D60C-4187-9CF4-A750F20D4B8E}" type="presParOf" srcId="{10F33AF5-DCFA-4402-ADD7-837DA7A7B5E5}" destId="{A71C77E1-116A-4ECA-AD77-7F432CFAB286}" srcOrd="20" destOrd="0" presId="urn:microsoft.com/office/officeart/2005/8/layout/cycle8"/>
    <dgm:cxn modelId="{C5D92B05-467A-46D6-90F2-858215EA8090}" type="presParOf" srcId="{10F33AF5-DCFA-4402-ADD7-837DA7A7B5E5}" destId="{7FD40D6A-D434-4396-A39C-B41B8F1AF19D}" srcOrd="21" destOrd="0" presId="urn:microsoft.com/office/officeart/2005/8/layout/cycle8"/>
    <dgm:cxn modelId="{A6CD2325-FD53-4182-BB88-39B9222DFB22}" type="presParOf" srcId="{10F33AF5-DCFA-4402-ADD7-837DA7A7B5E5}" destId="{774F41E7-1398-4245-B134-EB5BB6C44CEA}" srcOrd="22" destOrd="0" presId="urn:microsoft.com/office/officeart/2005/8/layout/cycle8"/>
    <dgm:cxn modelId="{15FB15C5-25F7-4991-80A6-C0365B2D30AF}" type="presParOf" srcId="{10F33AF5-DCFA-4402-ADD7-837DA7A7B5E5}" destId="{5D89DC5E-C756-48C2-B705-1529218598E3}" srcOrd="23" destOrd="0" presId="urn:microsoft.com/office/officeart/2005/8/layout/cycle8"/>
    <dgm:cxn modelId="{8FEF4DEE-AE3E-4D7A-BCF2-19ED3C6EBF0A}" type="presParOf" srcId="{10F33AF5-DCFA-4402-ADD7-837DA7A7B5E5}" destId="{131BC8A2-EF13-4DF4-AB05-8FED893EF481}"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pPr/>
      <dgm:t>
        <a:bodyPr/>
        <a:lstStyle/>
        <a:p>
          <a:r>
            <a:rPr lang="fa-IR" sz="2800" dirty="0" smtClean="0">
              <a:solidFill>
                <a:srgbClr val="C00000"/>
              </a:solidFill>
              <a:cs typeface="+mj-cs"/>
            </a:rPr>
            <a:t>ارزيابي‌ سرپرست‌ مستقيم‌</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1800" dirty="0" smtClean="0"/>
            <a:t>اين‌ ارزيابي‌ متداولترين‌ شيوه‌ ارزيابي‌ است‌. دلايل‌ محكم‌ و موجهي‌ براي‌ اين‌ كار وجود دارد. اولاً سرپرست‌ فرد در موقعيتي‌ قرار دارد، كه‌ به‌ آساني‌ مي‌تواند به‌ طور مستقيم‌ بر رفتار و عملكرد مرئوس‌ خويش‌ نظارت‌ كند. ثانياً مي‌دانيم‌ كه‌ سرپرست‌ يك‌ واحد در سازمان‌، مسئول‌ اداره‌ آن‌ واحد به‌ طور مؤثر است‌ و اگر ارزيابي‌ مرئوسان‌ به‌ وسيله‌ او انجام‌ نگيرد، اين‌ امر مي‌تواند باعث‌ تضعيف‌ موقعيت‌ وي‌ گشته‌، كنترل‌ كار را از دست‌ او خارج‌ سازد. ثالثاً نيازهاي‌ آموزشي‌ مرئوس‌ را براي‌ سرپرست‌ معلوم‌ مي‌كند و او را در موقعيت‌ مناسبي‌ قرار مي‌دهد تا در جهت‌ رفع‌ آن‌ اقدامات‌ لازم‌ را به‌ عمل‌ آورد.</a:t>
          </a:r>
          <a:endParaRPr lang="en-US" sz="18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pPr/>
      <dgm:t>
        <a:bodyPr/>
        <a:lstStyle/>
        <a:p>
          <a:r>
            <a:rPr lang="fa-IR" sz="2800" dirty="0" smtClean="0">
              <a:solidFill>
                <a:srgbClr val="C00000"/>
              </a:solidFill>
              <a:cs typeface="+mj-cs"/>
            </a:rPr>
            <a:t>ارزيابي‌ رئيس‌ به‌ وسيله‌ مرئوس‌</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r>
            <a:rPr lang="ar-SA" sz="2400" dirty="0" smtClean="0"/>
            <a:t>مرئوس‌ هر روز شاهد رفتار و كردار و عملكرد رئيس‌ خويش‌ است‌ و به‌ دليل‌ اجراي‌ تصميمات‌ و دستوراتش‌، در موقعيتي‌ قرار دارد كه‌ مي‌تواند درباره‌ كارداني‌ و اثربخشي‌ او قضاوت‌ درستي‌ داشته‌ باشد.</a:t>
          </a:r>
          <a:endParaRPr lang="en-US" sz="2400"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0667" custLinFactNeighborX="-65177" custLinFactNeighborY="3659">
        <dgm:presLayoutVars>
          <dgm:bulletEnabled val="1"/>
        </dgm:presLayoutVars>
      </dgm:prSet>
      <dgm:spPr/>
      <dgm:t>
        <a:bodyPr/>
        <a:lstStyle/>
        <a:p>
          <a:endParaRPr lang="en-US"/>
        </a:p>
      </dgm:t>
    </dgm:pt>
  </dgm:ptLst>
  <dgm:cxnLst>
    <dgm:cxn modelId="{45674841-B64F-457D-8709-1634D19FB22D}" srcId="{54A38703-09D6-4130-A9B2-2AF485076F4E}" destId="{9DB88F0E-B4B0-4348-9F3F-A696C796CAE8}" srcOrd="0" destOrd="0" parTransId="{86934C4C-BE06-4B95-BC3E-8C27132DE6A0}" sibTransId="{075546F8-C764-4BAA-8E68-250847E6BB39}"/>
    <dgm:cxn modelId="{F929A37D-6F4F-43D7-999D-45B7B15E1E10}" type="presOf" srcId="{54A38703-09D6-4130-A9B2-2AF485076F4E}" destId="{7A71A3C7-00C1-4755-8F5B-7F567BBC2347}" srcOrd="0" destOrd="0" presId="urn:microsoft.com/office/officeart/2005/8/layout/vList5"/>
    <dgm:cxn modelId="{6CCD4BAE-A720-497E-9207-A7D6048545C5}" type="presOf" srcId="{7558DD88-30CD-46A4-A46D-4540447144F6}" destId="{ADD29827-136C-4802-A7F4-CA1A0E8A4084}" srcOrd="0" destOrd="0" presId="urn:microsoft.com/office/officeart/2005/8/layout/vList5"/>
    <dgm:cxn modelId="{AAF0C007-FF02-473D-8033-CD312004A7E9}" srcId="{39B9D7DE-2AC8-4007-A8F8-A1187AF90138}" destId="{54A38703-09D6-4130-A9B2-2AF485076F4E}" srcOrd="0" destOrd="0" parTransId="{765916EF-AC58-4947-9CBE-CCEDF0E26D46}" sibTransId="{8D05480A-97DC-4D25-A1C6-006B5C1592D1}"/>
    <dgm:cxn modelId="{F0763081-EB9C-41F5-8EAA-45DF875166DF}" type="presOf" srcId="{39B9D7DE-2AC8-4007-A8F8-A1187AF90138}" destId="{56FCC551-F6E7-4A01-9EDA-89C874756D5F}" srcOrd="0" destOrd="0" presId="urn:microsoft.com/office/officeart/2005/8/layout/vList5"/>
    <dgm:cxn modelId="{B800CDAB-3FA0-4AB3-ACD7-B360BA7D96EF}" type="presOf" srcId="{99967B92-42DE-471F-B94D-382A2ACB4304}" destId="{BC682111-47F3-4433-BCBE-37AA6B24E8F0}" srcOrd="0" destOrd="0" presId="urn:microsoft.com/office/officeart/2005/8/layout/vList5"/>
    <dgm:cxn modelId="{7A08114B-6C6B-4B24-BCB4-80CC0079D6B4}" srcId="{39B9D7DE-2AC8-4007-A8F8-A1187AF90138}" destId="{99967B92-42DE-471F-B94D-382A2ACB4304}" srcOrd="1" destOrd="0" parTransId="{7D4E4A69-4FED-40B5-96D3-EFD51B25B2E9}" sibTransId="{88EE9524-6692-4E69-8264-D02C89C0F943}"/>
    <dgm:cxn modelId="{1C1540BC-B065-472F-8C66-224E450FD46C}" srcId="{99967B92-42DE-471F-B94D-382A2ACB4304}" destId="{7558DD88-30CD-46A4-A46D-4540447144F6}" srcOrd="0" destOrd="0" parTransId="{8A53747B-1025-460B-B4E8-4C1B3EC93F96}" sibTransId="{866F9894-EDD9-46CD-80E6-A54F538AFDCD}"/>
    <dgm:cxn modelId="{490ED8FD-4FF7-409C-B7BE-4DB5254EA480}" type="presOf" srcId="{9DB88F0E-B4B0-4348-9F3F-A696C796CAE8}" destId="{A9FE6D1E-24BA-4C5C-8483-9EC7EAD605B6}" srcOrd="0" destOrd="0" presId="urn:microsoft.com/office/officeart/2005/8/layout/vList5"/>
    <dgm:cxn modelId="{A2E082D9-B2B5-4C64-BE6C-565EAFA8F6C5}" type="presParOf" srcId="{56FCC551-F6E7-4A01-9EDA-89C874756D5F}" destId="{873561C8-E0E3-4C1F-AF20-D7F82096588B}" srcOrd="0" destOrd="0" presId="urn:microsoft.com/office/officeart/2005/8/layout/vList5"/>
    <dgm:cxn modelId="{039D8C3C-5D7A-48D4-B5D0-2016ABA9623A}" type="presParOf" srcId="{873561C8-E0E3-4C1F-AF20-D7F82096588B}" destId="{7A71A3C7-00C1-4755-8F5B-7F567BBC2347}" srcOrd="0" destOrd="0" presId="urn:microsoft.com/office/officeart/2005/8/layout/vList5"/>
    <dgm:cxn modelId="{85E76704-91D8-4C73-B80F-EC199B288780}" type="presParOf" srcId="{873561C8-E0E3-4C1F-AF20-D7F82096588B}" destId="{A9FE6D1E-24BA-4C5C-8483-9EC7EAD605B6}" srcOrd="1" destOrd="0" presId="urn:microsoft.com/office/officeart/2005/8/layout/vList5"/>
    <dgm:cxn modelId="{307519E7-BF3A-444A-80BA-70CFAE4493E3}" type="presParOf" srcId="{56FCC551-F6E7-4A01-9EDA-89C874756D5F}" destId="{E210C239-EFF0-497A-8C04-40BB88C63BFB}" srcOrd="1" destOrd="0" presId="urn:microsoft.com/office/officeart/2005/8/layout/vList5"/>
    <dgm:cxn modelId="{DDEF42ED-AC19-4FB6-90BB-C5DF084D36C2}" type="presParOf" srcId="{56FCC551-F6E7-4A01-9EDA-89C874756D5F}" destId="{8F7D3201-94EF-4C48-8A00-24DFDAD3E319}" srcOrd="2" destOrd="0" presId="urn:microsoft.com/office/officeart/2005/8/layout/vList5"/>
    <dgm:cxn modelId="{CBC96C75-368A-444E-B52A-42C3414D81A8}" type="presParOf" srcId="{8F7D3201-94EF-4C48-8A00-24DFDAD3E319}" destId="{BC682111-47F3-4433-BCBE-37AA6B24E8F0}" srcOrd="0" destOrd="0" presId="urn:microsoft.com/office/officeart/2005/8/layout/vList5"/>
    <dgm:cxn modelId="{87B860E8-4835-4F13-BC58-2A4BA91900AF}"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2000" dirty="0" smtClean="0">
              <a:solidFill>
                <a:srgbClr val="C00000"/>
              </a:solidFill>
              <a:cs typeface="+mj-cs"/>
            </a:rPr>
            <a:t>ارزيابي‌ همقطاران‌ از عملكرد يكديگر</a:t>
          </a:r>
          <a:endParaRPr lang="en-US" sz="20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1800" dirty="0" smtClean="0"/>
            <a:t>ارزيابي‌ همقطاران‌ از عملكرد يكديگر هنگامي‌ مطمئن‌ و قابل‌ اعتماد است‌ كه‌ </a:t>
          </a:r>
          <a:r>
            <a:rPr lang="ar-SA" sz="1800" b="1" dirty="0" smtClean="0">
              <a:solidFill>
                <a:srgbClr val="003300"/>
              </a:solidFill>
            </a:rPr>
            <a:t>اولاً</a:t>
          </a:r>
          <a:r>
            <a:rPr lang="ar-SA" sz="1800" dirty="0" smtClean="0"/>
            <a:t> تركيب‌ گروه‌ همقطاران‌ براي‌ مدت‌ زماني‌ نسبتاً طولاني‌ به‌ همان‌ شكل‌ باقي‌ مانده‌، تغييري‌ نكند؛ </a:t>
          </a:r>
          <a:r>
            <a:rPr lang="ar-SA" sz="1800" b="1" dirty="0" smtClean="0">
              <a:solidFill>
                <a:srgbClr val="003300"/>
              </a:solidFill>
            </a:rPr>
            <a:t>ثانياً </a:t>
          </a:r>
          <a:r>
            <a:rPr lang="ar-SA" sz="1800" dirty="0" smtClean="0"/>
            <a:t>وظايفي‌ كه‌ اعضاي‌ گروه‌ انجام‌ مي‌دهند، مرتبط‌ و وابسته‌ به‌ يكديگر باشد؛</a:t>
          </a:r>
          <a:r>
            <a:rPr lang="ar-SA" sz="1800" b="1" dirty="0" smtClean="0">
              <a:solidFill>
                <a:srgbClr val="003300"/>
              </a:solidFill>
            </a:rPr>
            <a:t> ثالثاً </a:t>
          </a:r>
          <a:r>
            <a:rPr lang="ar-SA" sz="1800" dirty="0" smtClean="0"/>
            <a:t>همقطاراني‌ كه‌ عملكرد يكديگر را ارزيابي‌ مي‌نمايند در رقابت‌ مستقيم‌ با يكديگر براي‌ دريافت‌ همان‌ پاداش‌ها نباشند.</a:t>
          </a:r>
          <a:endParaRPr lang="en-US" sz="18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a-IR" sz="2800" dirty="0" smtClean="0">
              <a:solidFill>
                <a:srgbClr val="C00000"/>
              </a:solidFill>
              <a:cs typeface="+mj-cs"/>
            </a:rPr>
            <a:t>ارزيابي‌ گروهي‌</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r>
            <a:rPr lang="ar-SA" sz="1800" dirty="0" smtClean="0"/>
            <a:t>ممكن‌ است‌ كه‌ كار كارمند در سازمان‌ به‌ شكلي‌ باشد كه‌ با دو يا چند واحد مختلف‌ سازماني‌ در ارتباط‌ قرار گيرد. در اين‌ موارد معمولاً از چندنفر از سرپرستان‌ و مديراني‌ كه‌ با كارمند و كار او آشنايي‌ دارند، دعوت‌ مي‌شود تا با تشكيل‌ گروهي‌، عملكرد وي‌ را ارزيابي‌ نمايند. در اين‌ روش‌، هريك‌ از اعضاي‌ گروهِ ارزيابي‌ با توجه‌ به‌ تخصصش‌، عملكرد كارمند را از زاوية‌ خاصي‌ بررسي‌ مي‌كند و در نتيجه‌، كار از زواياي‌ مختلف‌ ارزيابي‌ مي‌گردد.</a:t>
          </a:r>
          <a:endParaRPr lang="en-US" sz="1800"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03343D2F-6672-4960-8B95-038D9C2A3CB9}">
      <dgm:prSet phldrT="[Text]">
        <dgm:style>
          <a:lnRef idx="1">
            <a:schemeClr val="accent4"/>
          </a:lnRef>
          <a:fillRef idx="2">
            <a:schemeClr val="accent4"/>
          </a:fillRef>
          <a:effectRef idx="1">
            <a:schemeClr val="accent4"/>
          </a:effectRef>
          <a:fontRef idx="minor">
            <a:schemeClr val="dk1"/>
          </a:fontRef>
        </dgm:style>
      </dgm:prSet>
      <dgm:spPr/>
      <dgm:t>
        <a:bodyPr/>
        <a:lstStyle/>
        <a:p>
          <a:r>
            <a:rPr lang="fa-IR" dirty="0" smtClean="0">
              <a:solidFill>
                <a:srgbClr val="C00000"/>
              </a:solidFill>
              <a:cs typeface="+mj-cs"/>
            </a:rPr>
            <a:t>ارزيابي‌ از طريق‌ خودسنجي‌</a:t>
          </a:r>
          <a:endParaRPr lang="en-US" b="1" dirty="0">
            <a:solidFill>
              <a:srgbClr val="C00000"/>
            </a:solidFill>
            <a:cs typeface="+mj-cs"/>
          </a:endParaRPr>
        </a:p>
      </dgm:t>
    </dgm:pt>
    <dgm:pt modelId="{30CBC876-A448-4AB9-87B5-0AB558496DCE}" type="parTrans" cxnId="{95D36C06-F04D-4E4D-AA42-2137AD860B60}">
      <dgm:prSet/>
      <dgm:spPr/>
      <dgm:t>
        <a:bodyPr/>
        <a:lstStyle/>
        <a:p>
          <a:endParaRPr lang="en-US"/>
        </a:p>
      </dgm:t>
    </dgm:pt>
    <dgm:pt modelId="{B5819A7B-3CB1-4C7D-A1DE-D13A81134630}" type="sibTrans" cxnId="{95D36C06-F04D-4E4D-AA42-2137AD860B60}">
      <dgm:prSet/>
      <dgm:spPr/>
      <dgm:t>
        <a:bodyPr/>
        <a:lstStyle/>
        <a:p>
          <a:endParaRPr lang="en-US"/>
        </a:p>
      </dgm:t>
    </dgm:pt>
    <dgm:pt modelId="{9213595D-2184-4C17-9729-3B33E13920CB}">
      <dgm:prSet phldrT="[Text]" custT="1"/>
      <dgm:spPr>
        <a:solidFill>
          <a:schemeClr val="bg1"/>
        </a:solidFill>
      </dgm:spPr>
      <dgm:t>
        <a:bodyPr/>
        <a:lstStyle/>
        <a:p>
          <a:pPr algn="justLow" rtl="1"/>
          <a:r>
            <a:rPr lang="ar-SA" sz="1700" dirty="0" smtClean="0"/>
            <a:t>اگر كارمندي‌ بداند كه‌ چه‌ انتظاري‌ از او وجود دارد و نتيجه‌ كار او چه‌ بايد باشد، همچنين‌ اگر بداند كه‌ عملكرد او براساس‌ چه‌ معيار و استانداردي‌ ارزيابي‌ مي‌گردد، بهتر از هر كس‌ ديگري‌ مي‌تواند عملكرد خود را ارزيابي‌ نمايد.</a:t>
          </a:r>
          <a:endParaRPr lang="en-US" sz="1700" dirty="0">
            <a:cs typeface="+mn-cs"/>
          </a:endParaRPr>
        </a:p>
      </dgm:t>
    </dgm:pt>
    <dgm:pt modelId="{E036C029-209F-4E42-9A02-BBA6C13181E8}" type="parTrans" cxnId="{70DDAE89-434F-410C-B085-B984FED835ED}">
      <dgm:prSet/>
      <dgm:spPr/>
      <dgm:t>
        <a:bodyPr/>
        <a:lstStyle/>
        <a:p>
          <a:endParaRPr lang="en-US"/>
        </a:p>
      </dgm:t>
    </dgm:pt>
    <dgm:pt modelId="{7C1AC729-1696-4B23-ACE3-45D796999621}" type="sibTrans" cxnId="{70DDAE89-434F-410C-B085-B984FED835ED}">
      <dgm:prSet/>
      <dgm:spPr/>
      <dgm:t>
        <a:bodyPr/>
        <a:lstStyle/>
        <a:p>
          <a:endParaRPr lang="en-US"/>
        </a:p>
      </dgm:t>
    </dgm:pt>
    <dgm:pt modelId="{36D49737-D0CF-490C-BF27-8BE6B86DB500}">
      <dgm:prSet custT="1"/>
      <dgm:spPr/>
      <dgm:t>
        <a:bodyPr/>
        <a:lstStyle/>
        <a:p>
          <a:pPr algn="justLow" rtl="1"/>
          <a:r>
            <a:rPr lang="ar-SA" sz="1700" dirty="0" smtClean="0"/>
            <a:t>البته‌ منظور اصلي‌ در اينجا ارزيابي‌ به‌ معناي‌ واقعي‌ آن‌ نيست‌ بلكه‌ مقصود، خويشتن‌شناسيِ بيشتر و وقوف‌ بر تواناييهاي‌ واقعي‌ و بالقوه‌اي‌ است‌ كه‌ فرد از آن‌ برخوردار است</a:t>
          </a:r>
          <a:r>
            <a:rPr lang="ar-SA" sz="1700" b="1" dirty="0" smtClean="0"/>
            <a:t>‌.</a:t>
          </a:r>
          <a:endParaRPr lang="en-US" sz="1700" dirty="0"/>
        </a:p>
      </dgm:t>
    </dgm:pt>
    <dgm:pt modelId="{9A44A97A-B128-487A-B5B9-AA982B9261CD}" type="parTrans" cxnId="{D6E70777-D8A1-4FBA-8D6E-3AD6E633E3B1}">
      <dgm:prSet/>
      <dgm:spPr/>
      <dgm:t>
        <a:bodyPr/>
        <a:lstStyle/>
        <a:p>
          <a:endParaRPr lang="en-US"/>
        </a:p>
      </dgm:t>
    </dgm:pt>
    <dgm:pt modelId="{49C2BA3C-CC06-49FC-8AE9-A12896CB828B}" type="sibTrans" cxnId="{D6E70777-D8A1-4FBA-8D6E-3AD6E633E3B1}">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3"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3" custFlipVert="1" custFlipHor="1" custScaleX="190463" custScaleY="110667" custLinFactNeighborX="-68887" custLinFactNeighborY="-1891">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3"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3" custFlipVert="1" custFlipHor="1" custScaleX="190463" custScaleY="110667" custLinFactNeighborX="-68887" custLinFactNeighborY="2043">
        <dgm:presLayoutVars>
          <dgm:bulletEnabled val="1"/>
        </dgm:presLayoutVars>
      </dgm:prSet>
      <dgm:spPr/>
      <dgm:t>
        <a:bodyPr/>
        <a:lstStyle/>
        <a:p>
          <a:endParaRPr lang="en-US"/>
        </a:p>
      </dgm:t>
    </dgm:pt>
    <dgm:pt modelId="{66530672-E93E-4223-B664-8191FCA8AF11}" type="pres">
      <dgm:prSet presAssocID="{88EE9524-6692-4E69-8264-D02C89C0F943}" presName="sp" presStyleCnt="0"/>
      <dgm:spPr/>
    </dgm:pt>
    <dgm:pt modelId="{4A5B5FAD-E5FA-4CAB-84B4-C04230436DA4}" type="pres">
      <dgm:prSet presAssocID="{03343D2F-6672-4960-8B95-038D9C2A3CB9}" presName="linNode" presStyleCnt="0"/>
      <dgm:spPr/>
    </dgm:pt>
    <dgm:pt modelId="{6CCD8B93-1620-46CB-B2CB-71B05FA2DBAA}" type="pres">
      <dgm:prSet presAssocID="{03343D2F-6672-4960-8B95-038D9C2A3CB9}" presName="parentText" presStyleLbl="node1" presStyleIdx="2" presStyleCnt="3" custScaleX="68862" custLinFactX="100000" custLinFactNeighborX="136076" custLinFactNeighborY="3">
        <dgm:presLayoutVars>
          <dgm:chMax val="1"/>
          <dgm:bulletEnabled val="1"/>
        </dgm:presLayoutVars>
      </dgm:prSet>
      <dgm:spPr/>
      <dgm:t>
        <a:bodyPr/>
        <a:lstStyle/>
        <a:p>
          <a:endParaRPr lang="en-US"/>
        </a:p>
      </dgm:t>
    </dgm:pt>
    <dgm:pt modelId="{90968445-6CBE-4101-992F-57F0F81A1B10}" type="pres">
      <dgm:prSet presAssocID="{03343D2F-6672-4960-8B95-038D9C2A3CB9}" presName="descendantText" presStyleLbl="alignAccFollowNode1" presStyleIdx="2" presStyleCnt="3" custFlipVert="1" custFlipHor="1" custScaleX="190463" custScaleY="110667" custLinFactNeighborX="-68887" custLinFactNeighborY="2043">
        <dgm:presLayoutVars>
          <dgm:bulletEnabled val="1"/>
        </dgm:presLayoutVars>
      </dgm:prSet>
      <dgm:spPr/>
      <dgm:t>
        <a:bodyPr/>
        <a:lstStyle/>
        <a:p>
          <a:endParaRPr lang="en-US"/>
        </a:p>
      </dgm:t>
    </dgm:pt>
  </dgm:ptLst>
  <dgm:cxnLst>
    <dgm:cxn modelId="{7A08114B-6C6B-4B24-BCB4-80CC0079D6B4}" srcId="{39B9D7DE-2AC8-4007-A8F8-A1187AF90138}" destId="{99967B92-42DE-471F-B94D-382A2ACB4304}" srcOrd="1" destOrd="0" parTransId="{7D4E4A69-4FED-40B5-96D3-EFD51B25B2E9}" sibTransId="{88EE9524-6692-4E69-8264-D02C89C0F943}"/>
    <dgm:cxn modelId="{95D36C06-F04D-4E4D-AA42-2137AD860B60}" srcId="{39B9D7DE-2AC8-4007-A8F8-A1187AF90138}" destId="{03343D2F-6672-4960-8B95-038D9C2A3CB9}" srcOrd="2" destOrd="0" parTransId="{30CBC876-A448-4AB9-87B5-0AB558496DCE}" sibTransId="{B5819A7B-3CB1-4C7D-A1DE-D13A81134630}"/>
    <dgm:cxn modelId="{D6E70777-D8A1-4FBA-8D6E-3AD6E633E3B1}" srcId="{03343D2F-6672-4960-8B95-038D9C2A3CB9}" destId="{36D49737-D0CF-490C-BF27-8BE6B86DB500}" srcOrd="1" destOrd="0" parTransId="{9A44A97A-B128-487A-B5B9-AA982B9261CD}" sibTransId="{49C2BA3C-CC06-49FC-8AE9-A12896CB828B}"/>
    <dgm:cxn modelId="{2CFC007B-B246-4C7E-BA44-456F98E0DBEE}" type="presOf" srcId="{99967B92-42DE-471F-B94D-382A2ACB4304}" destId="{BC682111-47F3-4433-BCBE-37AA6B24E8F0}" srcOrd="0" destOrd="0" presId="urn:microsoft.com/office/officeart/2005/8/layout/vList5"/>
    <dgm:cxn modelId="{3B0431AD-376A-4C1B-9C31-B83B2EBB2594}" type="presOf" srcId="{54A38703-09D6-4130-A9B2-2AF485076F4E}" destId="{7A71A3C7-00C1-4755-8F5B-7F567BBC2347}" srcOrd="0" destOrd="0" presId="urn:microsoft.com/office/officeart/2005/8/layout/vList5"/>
    <dgm:cxn modelId="{1C1540BC-B065-472F-8C66-224E450FD46C}" srcId="{99967B92-42DE-471F-B94D-382A2ACB4304}" destId="{7558DD88-30CD-46A4-A46D-4540447144F6}" srcOrd="0" destOrd="0" parTransId="{8A53747B-1025-460B-B4E8-4C1B3EC93F96}" sibTransId="{866F9894-EDD9-46CD-80E6-A54F538AFDCD}"/>
    <dgm:cxn modelId="{2D9686A5-609B-45FE-B98D-59A1E8CB36C3}" type="presOf" srcId="{39B9D7DE-2AC8-4007-A8F8-A1187AF90138}" destId="{56FCC551-F6E7-4A01-9EDA-89C874756D5F}" srcOrd="0" destOrd="0" presId="urn:microsoft.com/office/officeart/2005/8/layout/vList5"/>
    <dgm:cxn modelId="{32F4CF13-DF1A-4766-9C53-A359F5A676DC}" type="presOf" srcId="{9DB88F0E-B4B0-4348-9F3F-A696C796CAE8}" destId="{A9FE6D1E-24BA-4C5C-8483-9EC7EAD605B6}" srcOrd="0" destOrd="0" presId="urn:microsoft.com/office/officeart/2005/8/layout/vList5"/>
    <dgm:cxn modelId="{C501C0CC-2D8D-414D-9A49-C41752E08BDC}" type="presOf" srcId="{7558DD88-30CD-46A4-A46D-4540447144F6}" destId="{ADD29827-136C-4802-A7F4-CA1A0E8A4084}" srcOrd="0" destOrd="0" presId="urn:microsoft.com/office/officeart/2005/8/layout/vList5"/>
    <dgm:cxn modelId="{FC23297A-4F53-462C-9319-FEC6D764C5DC}" type="presOf" srcId="{36D49737-D0CF-490C-BF27-8BE6B86DB500}" destId="{90968445-6CBE-4101-992F-57F0F81A1B10}" srcOrd="0" destOrd="1" presId="urn:microsoft.com/office/officeart/2005/8/layout/vList5"/>
    <dgm:cxn modelId="{CBBD393B-C653-4484-9AB4-196DDC2CBA70}" type="presOf" srcId="{03343D2F-6672-4960-8B95-038D9C2A3CB9}" destId="{6CCD8B93-1620-46CB-B2CB-71B05FA2DBAA}" srcOrd="0" destOrd="0" presId="urn:microsoft.com/office/officeart/2005/8/layout/vList5"/>
    <dgm:cxn modelId="{1D8256FC-7380-4637-B81C-565786A2DCFC}" type="presOf" srcId="{9213595D-2184-4C17-9729-3B33E13920CB}" destId="{90968445-6CBE-4101-992F-57F0F81A1B10}" srcOrd="0" destOrd="0" presId="urn:microsoft.com/office/officeart/2005/8/layout/vList5"/>
    <dgm:cxn modelId="{70DDAE89-434F-410C-B085-B984FED835ED}" srcId="{03343D2F-6672-4960-8B95-038D9C2A3CB9}" destId="{9213595D-2184-4C17-9729-3B33E13920CB}" srcOrd="0" destOrd="0" parTransId="{E036C029-209F-4E42-9A02-BBA6C13181E8}" sibTransId="{7C1AC729-1696-4B23-ACE3-45D796999621}"/>
    <dgm:cxn modelId="{45674841-B64F-457D-8709-1634D19FB22D}" srcId="{54A38703-09D6-4130-A9B2-2AF485076F4E}" destId="{9DB88F0E-B4B0-4348-9F3F-A696C796CAE8}" srcOrd="0" destOrd="0" parTransId="{86934C4C-BE06-4B95-BC3E-8C27132DE6A0}" sibTransId="{075546F8-C764-4BAA-8E68-250847E6BB39}"/>
    <dgm:cxn modelId="{AAF0C007-FF02-473D-8033-CD312004A7E9}" srcId="{39B9D7DE-2AC8-4007-A8F8-A1187AF90138}" destId="{54A38703-09D6-4130-A9B2-2AF485076F4E}" srcOrd="0" destOrd="0" parTransId="{765916EF-AC58-4947-9CBE-CCEDF0E26D46}" sibTransId="{8D05480A-97DC-4D25-A1C6-006B5C1592D1}"/>
    <dgm:cxn modelId="{2B515B99-68B1-486B-87FF-F6211A0B954F}" type="presParOf" srcId="{56FCC551-F6E7-4A01-9EDA-89C874756D5F}" destId="{873561C8-E0E3-4C1F-AF20-D7F82096588B}" srcOrd="0" destOrd="0" presId="urn:microsoft.com/office/officeart/2005/8/layout/vList5"/>
    <dgm:cxn modelId="{B582C81D-1412-4823-89AA-C580AD0A6975}" type="presParOf" srcId="{873561C8-E0E3-4C1F-AF20-D7F82096588B}" destId="{7A71A3C7-00C1-4755-8F5B-7F567BBC2347}" srcOrd="0" destOrd="0" presId="urn:microsoft.com/office/officeart/2005/8/layout/vList5"/>
    <dgm:cxn modelId="{B17094EC-1354-4801-BDCA-DB4FF4F9CE77}" type="presParOf" srcId="{873561C8-E0E3-4C1F-AF20-D7F82096588B}" destId="{A9FE6D1E-24BA-4C5C-8483-9EC7EAD605B6}" srcOrd="1" destOrd="0" presId="urn:microsoft.com/office/officeart/2005/8/layout/vList5"/>
    <dgm:cxn modelId="{5389CA9B-5990-46B9-8B29-075B92067995}" type="presParOf" srcId="{56FCC551-F6E7-4A01-9EDA-89C874756D5F}" destId="{E210C239-EFF0-497A-8C04-40BB88C63BFB}" srcOrd="1" destOrd="0" presId="urn:microsoft.com/office/officeart/2005/8/layout/vList5"/>
    <dgm:cxn modelId="{61904663-A403-42F4-BA62-506519FDABC6}" type="presParOf" srcId="{56FCC551-F6E7-4A01-9EDA-89C874756D5F}" destId="{8F7D3201-94EF-4C48-8A00-24DFDAD3E319}" srcOrd="2" destOrd="0" presId="urn:microsoft.com/office/officeart/2005/8/layout/vList5"/>
    <dgm:cxn modelId="{D8388924-461E-4E42-9F82-E9312C796739}" type="presParOf" srcId="{8F7D3201-94EF-4C48-8A00-24DFDAD3E319}" destId="{BC682111-47F3-4433-BCBE-37AA6B24E8F0}" srcOrd="0" destOrd="0" presId="urn:microsoft.com/office/officeart/2005/8/layout/vList5"/>
    <dgm:cxn modelId="{9CD11AE6-699B-4395-8AF5-BAD6B0A9CD7A}" type="presParOf" srcId="{8F7D3201-94EF-4C48-8A00-24DFDAD3E319}" destId="{ADD29827-136C-4802-A7F4-CA1A0E8A4084}" srcOrd="1" destOrd="0" presId="urn:microsoft.com/office/officeart/2005/8/layout/vList5"/>
    <dgm:cxn modelId="{9DC32DAE-DBC7-4CD6-8DF3-5A288ACF13BC}" type="presParOf" srcId="{56FCC551-F6E7-4A01-9EDA-89C874756D5F}" destId="{66530672-E93E-4223-B664-8191FCA8AF11}" srcOrd="3" destOrd="0" presId="urn:microsoft.com/office/officeart/2005/8/layout/vList5"/>
    <dgm:cxn modelId="{732ADA3E-EC01-4DFA-AE9A-C32F5B1311C8}" type="presParOf" srcId="{56FCC551-F6E7-4A01-9EDA-89C874756D5F}" destId="{4A5B5FAD-E5FA-4CAB-84B4-C04230436DA4}" srcOrd="4" destOrd="0" presId="urn:microsoft.com/office/officeart/2005/8/layout/vList5"/>
    <dgm:cxn modelId="{59AC4C76-7BD5-4DEF-B6F1-8CF84BD8F58B}" type="presParOf" srcId="{4A5B5FAD-E5FA-4CAB-84B4-C04230436DA4}" destId="{6CCD8B93-1620-46CB-B2CB-71B05FA2DBAA}" srcOrd="0" destOrd="0" presId="urn:microsoft.com/office/officeart/2005/8/layout/vList5"/>
    <dgm:cxn modelId="{FF4383A9-7C51-4F37-B1FD-7C89EC1B235A}" type="presParOf" srcId="{4A5B5FAD-E5FA-4CAB-84B4-C04230436DA4}" destId="{90968445-6CBE-4101-992F-57F0F81A1B1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9AA0C2-826A-4B94-972A-8115E4AA5037}"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US"/>
        </a:p>
      </dgm:t>
    </dgm:pt>
    <dgm:pt modelId="{FACEA3DE-B72E-4FF7-A876-C89B568F3994}">
      <dgm:prSet phldrT="[Text]" custT="1"/>
      <dgm:spPr>
        <a:effectLst>
          <a:outerShdw blurRad="63500" sx="102000" sy="102000" algn="ctr" rotWithShape="0">
            <a:prstClr val="black">
              <a:alpha val="40000"/>
            </a:prstClr>
          </a:outerShdw>
        </a:effectLst>
      </dgm:spPr>
      <dgm:t>
        <a:bodyPr lIns="0" tIns="0" rIns="0" bIns="0"/>
        <a:lstStyle/>
        <a:p>
          <a:pPr>
            <a:lnSpc>
              <a:spcPct val="100000"/>
            </a:lnSpc>
          </a:pPr>
          <a:r>
            <a:rPr lang="fa-IR" sz="3600" b="1" dirty="0" smtClean="0">
              <a:solidFill>
                <a:srgbClr val="C00000"/>
              </a:solidFill>
              <a:cs typeface="+mj-cs"/>
            </a:rPr>
            <a:t>زمانبندی ارزیابی عملکرد</a:t>
          </a:r>
          <a:endParaRPr lang="en-US" sz="3600" b="1" dirty="0">
            <a:solidFill>
              <a:srgbClr val="C00000"/>
            </a:solidFill>
            <a:cs typeface="+mj-cs"/>
          </a:endParaRPr>
        </a:p>
      </dgm:t>
    </dgm:pt>
    <dgm:pt modelId="{C0F4B9ED-65F2-404C-BD5D-9D1A117FF49E}" type="parTrans" cxnId="{45691369-6291-4C25-BA11-E787E37B8F4A}">
      <dgm:prSet/>
      <dgm:spPr/>
      <dgm:t>
        <a:bodyPr/>
        <a:lstStyle/>
        <a:p>
          <a:endParaRPr lang="en-US" sz="2800" b="1"/>
        </a:p>
      </dgm:t>
    </dgm:pt>
    <dgm:pt modelId="{7F14A409-BF34-4D8A-9E34-418818B05D8E}" type="sibTrans" cxnId="{45691369-6291-4C25-BA11-E787E37B8F4A}">
      <dgm:prSet/>
      <dgm:spPr/>
      <dgm:t>
        <a:bodyPr/>
        <a:lstStyle/>
        <a:p>
          <a:endParaRPr lang="en-US" sz="2800" b="1"/>
        </a:p>
      </dgm:t>
    </dgm:pt>
    <dgm:pt modelId="{AA9DAC14-63BD-4248-801E-03BA3011E34A}">
      <dgm:prSet phldrT="[Text]" custT="1"/>
      <dgm:spPr/>
      <dgm:t>
        <a:bodyPr/>
        <a:lstStyle/>
        <a:p>
          <a:r>
            <a:rPr lang="fa-IR" sz="4000" b="1" dirty="0" smtClean="0"/>
            <a:t>فواصل زمانی معین</a:t>
          </a:r>
          <a:endParaRPr lang="en-US" sz="4000" b="1" dirty="0"/>
        </a:p>
      </dgm:t>
    </dgm:pt>
    <dgm:pt modelId="{112AF63C-CD19-4316-8682-815E36E175DB}" type="parTrans" cxnId="{DFF7AE26-1352-4CDE-9B6B-DAD4265D80D0}">
      <dgm:prSet/>
      <dgm:spPr/>
      <dgm:t>
        <a:bodyPr/>
        <a:lstStyle/>
        <a:p>
          <a:endParaRPr lang="en-US" sz="2800" b="1"/>
        </a:p>
      </dgm:t>
    </dgm:pt>
    <dgm:pt modelId="{D666AD17-687D-4444-B4CB-05E7EC634020}" type="sibTrans" cxnId="{DFF7AE26-1352-4CDE-9B6B-DAD4265D80D0}">
      <dgm:prSet/>
      <dgm:spPr/>
      <dgm:t>
        <a:bodyPr/>
        <a:lstStyle/>
        <a:p>
          <a:endParaRPr lang="en-US" sz="2800" b="1"/>
        </a:p>
      </dgm:t>
    </dgm:pt>
    <dgm:pt modelId="{DBD57AE8-1B13-466B-98BF-085672DDE0CD}">
      <dgm:prSet phldrT="[Text]" custT="1"/>
      <dgm:spPr/>
      <dgm:t>
        <a:bodyPr/>
        <a:lstStyle/>
        <a:p>
          <a:r>
            <a:rPr lang="fa-IR" sz="4000" b="1" dirty="0" smtClean="0"/>
            <a:t>موردی</a:t>
          </a:r>
          <a:endParaRPr lang="en-US" sz="4000" b="1" dirty="0"/>
        </a:p>
      </dgm:t>
    </dgm:pt>
    <dgm:pt modelId="{7327F14D-8BD7-4A0C-A1C1-022043012D2C}" type="parTrans" cxnId="{E53D3D24-C9D9-47F9-B0A6-09DE6ECE82B7}">
      <dgm:prSet/>
      <dgm:spPr/>
      <dgm:t>
        <a:bodyPr/>
        <a:lstStyle/>
        <a:p>
          <a:endParaRPr lang="en-US" sz="2800" b="1"/>
        </a:p>
      </dgm:t>
    </dgm:pt>
    <dgm:pt modelId="{04EB8315-DC84-4969-8FFC-7A6290E618B7}" type="sibTrans" cxnId="{E53D3D24-C9D9-47F9-B0A6-09DE6ECE82B7}">
      <dgm:prSet/>
      <dgm:spPr/>
      <dgm:t>
        <a:bodyPr/>
        <a:lstStyle/>
        <a:p>
          <a:endParaRPr lang="en-US" sz="2800" b="1"/>
        </a:p>
      </dgm:t>
    </dgm:pt>
    <dgm:pt modelId="{E92101C5-B597-4937-8AFF-D867CDC972DE}">
      <dgm:prSet phldrT="[Text]" custT="1"/>
      <dgm:spPr/>
      <dgm:t>
        <a:bodyPr/>
        <a:lstStyle/>
        <a:p>
          <a:r>
            <a:rPr lang="fa-IR" sz="4000" b="1" dirty="0" smtClean="0"/>
            <a:t>بسته به نیاز</a:t>
          </a:r>
          <a:endParaRPr lang="en-US" sz="4000" b="1" dirty="0"/>
        </a:p>
      </dgm:t>
    </dgm:pt>
    <dgm:pt modelId="{B4167626-5453-46A7-9C9F-296B183E8283}" type="parTrans" cxnId="{9B470EFE-B5F4-4DAF-955B-569A22A04767}">
      <dgm:prSet/>
      <dgm:spPr/>
      <dgm:t>
        <a:bodyPr/>
        <a:lstStyle/>
        <a:p>
          <a:endParaRPr lang="en-US" sz="2800" b="1"/>
        </a:p>
      </dgm:t>
    </dgm:pt>
    <dgm:pt modelId="{C532BF51-57DD-4B24-888A-E3E983F2D890}" type="sibTrans" cxnId="{9B470EFE-B5F4-4DAF-955B-569A22A04767}">
      <dgm:prSet/>
      <dgm:spPr/>
      <dgm:t>
        <a:bodyPr/>
        <a:lstStyle/>
        <a:p>
          <a:endParaRPr lang="en-US" sz="2800" b="1"/>
        </a:p>
      </dgm:t>
    </dgm:pt>
    <dgm:pt modelId="{9AABEB6F-08D5-4D02-B668-917A49592CC5}">
      <dgm:prSet phldrT="[Text]" custT="1"/>
      <dgm:spPr/>
      <dgm:t>
        <a:bodyPr/>
        <a:lstStyle/>
        <a:p>
          <a:r>
            <a:rPr lang="fa-IR" sz="4000" b="1" dirty="0" smtClean="0"/>
            <a:t>پایان کار</a:t>
          </a:r>
          <a:endParaRPr lang="en-US" sz="4000" b="1" dirty="0"/>
        </a:p>
      </dgm:t>
    </dgm:pt>
    <dgm:pt modelId="{0C0E4605-15D1-4B86-AE7D-EE374CA40169}" type="parTrans" cxnId="{DCB9ADDD-855F-4F5C-93B0-EBF7FA4328B4}">
      <dgm:prSet/>
      <dgm:spPr/>
      <dgm:t>
        <a:bodyPr/>
        <a:lstStyle/>
        <a:p>
          <a:endParaRPr lang="en-US" sz="2800" b="1"/>
        </a:p>
      </dgm:t>
    </dgm:pt>
    <dgm:pt modelId="{E2A6DB19-5177-4327-97E5-7E0A5C6B1147}" type="sibTrans" cxnId="{DCB9ADDD-855F-4F5C-93B0-EBF7FA4328B4}">
      <dgm:prSet/>
      <dgm:spPr/>
      <dgm:t>
        <a:bodyPr/>
        <a:lstStyle/>
        <a:p>
          <a:endParaRPr lang="en-US" sz="2800" b="1"/>
        </a:p>
      </dgm:t>
    </dgm:pt>
    <dgm:pt modelId="{AA1BF35A-4000-4781-8B4C-5623758CA2D2}" type="pres">
      <dgm:prSet presAssocID="{B49AA0C2-826A-4B94-972A-8115E4AA5037}" presName="diagram" presStyleCnt="0">
        <dgm:presLayoutVars>
          <dgm:chMax val="1"/>
          <dgm:dir/>
          <dgm:animLvl val="ctr"/>
          <dgm:resizeHandles val="exact"/>
        </dgm:presLayoutVars>
      </dgm:prSet>
      <dgm:spPr/>
      <dgm:t>
        <a:bodyPr/>
        <a:lstStyle/>
        <a:p>
          <a:endParaRPr lang="en-US"/>
        </a:p>
      </dgm:t>
    </dgm:pt>
    <dgm:pt modelId="{59C353BD-B428-48FB-90CE-8C4887176E5E}" type="pres">
      <dgm:prSet presAssocID="{B49AA0C2-826A-4B94-972A-8115E4AA5037}" presName="matrix" presStyleCnt="0"/>
      <dgm:spPr/>
    </dgm:pt>
    <dgm:pt modelId="{2E66628E-D8F5-4459-A54E-0A85619CC4E5}" type="pres">
      <dgm:prSet presAssocID="{B49AA0C2-826A-4B94-972A-8115E4AA5037}" presName="tile1" presStyleLbl="node1" presStyleIdx="0" presStyleCnt="4"/>
      <dgm:spPr/>
      <dgm:t>
        <a:bodyPr/>
        <a:lstStyle/>
        <a:p>
          <a:endParaRPr lang="en-US"/>
        </a:p>
      </dgm:t>
    </dgm:pt>
    <dgm:pt modelId="{6E9A0392-3B6A-4336-9B12-0D87FFF31E02}" type="pres">
      <dgm:prSet presAssocID="{B49AA0C2-826A-4B94-972A-8115E4AA5037}" presName="tile1text" presStyleLbl="node1" presStyleIdx="0" presStyleCnt="4">
        <dgm:presLayoutVars>
          <dgm:chMax val="0"/>
          <dgm:chPref val="0"/>
          <dgm:bulletEnabled val="1"/>
        </dgm:presLayoutVars>
      </dgm:prSet>
      <dgm:spPr/>
      <dgm:t>
        <a:bodyPr/>
        <a:lstStyle/>
        <a:p>
          <a:endParaRPr lang="en-US"/>
        </a:p>
      </dgm:t>
    </dgm:pt>
    <dgm:pt modelId="{04CEC2F7-263A-4FE1-9F38-90E0FBD61D26}" type="pres">
      <dgm:prSet presAssocID="{B49AA0C2-826A-4B94-972A-8115E4AA5037}" presName="tile2" presStyleLbl="node1" presStyleIdx="1" presStyleCnt="4"/>
      <dgm:spPr/>
      <dgm:t>
        <a:bodyPr/>
        <a:lstStyle/>
        <a:p>
          <a:endParaRPr lang="en-US"/>
        </a:p>
      </dgm:t>
    </dgm:pt>
    <dgm:pt modelId="{2E6C6AD4-F400-41A9-AD9C-718B527BDB97}" type="pres">
      <dgm:prSet presAssocID="{B49AA0C2-826A-4B94-972A-8115E4AA5037}" presName="tile2text" presStyleLbl="node1" presStyleIdx="1" presStyleCnt="4">
        <dgm:presLayoutVars>
          <dgm:chMax val="0"/>
          <dgm:chPref val="0"/>
          <dgm:bulletEnabled val="1"/>
        </dgm:presLayoutVars>
      </dgm:prSet>
      <dgm:spPr/>
      <dgm:t>
        <a:bodyPr/>
        <a:lstStyle/>
        <a:p>
          <a:endParaRPr lang="en-US"/>
        </a:p>
      </dgm:t>
    </dgm:pt>
    <dgm:pt modelId="{C0A6F13D-21D8-4D7A-9ECD-EAD1A7EF03C0}" type="pres">
      <dgm:prSet presAssocID="{B49AA0C2-826A-4B94-972A-8115E4AA5037}" presName="tile3" presStyleLbl="node1" presStyleIdx="2" presStyleCnt="4"/>
      <dgm:spPr/>
      <dgm:t>
        <a:bodyPr/>
        <a:lstStyle/>
        <a:p>
          <a:endParaRPr lang="en-US"/>
        </a:p>
      </dgm:t>
    </dgm:pt>
    <dgm:pt modelId="{8F0422F9-D922-48AE-83CB-A5A70DBB342D}" type="pres">
      <dgm:prSet presAssocID="{B49AA0C2-826A-4B94-972A-8115E4AA5037}" presName="tile3text" presStyleLbl="node1" presStyleIdx="2" presStyleCnt="4">
        <dgm:presLayoutVars>
          <dgm:chMax val="0"/>
          <dgm:chPref val="0"/>
          <dgm:bulletEnabled val="1"/>
        </dgm:presLayoutVars>
      </dgm:prSet>
      <dgm:spPr/>
      <dgm:t>
        <a:bodyPr/>
        <a:lstStyle/>
        <a:p>
          <a:endParaRPr lang="en-US"/>
        </a:p>
      </dgm:t>
    </dgm:pt>
    <dgm:pt modelId="{999139D5-F2A9-4272-AC3A-24F167EF89F0}" type="pres">
      <dgm:prSet presAssocID="{B49AA0C2-826A-4B94-972A-8115E4AA5037}" presName="tile4" presStyleLbl="node1" presStyleIdx="3" presStyleCnt="4"/>
      <dgm:spPr/>
      <dgm:t>
        <a:bodyPr/>
        <a:lstStyle/>
        <a:p>
          <a:endParaRPr lang="en-US"/>
        </a:p>
      </dgm:t>
    </dgm:pt>
    <dgm:pt modelId="{AF60F075-C9E7-4099-B8F5-EFCC570B0F88}" type="pres">
      <dgm:prSet presAssocID="{B49AA0C2-826A-4B94-972A-8115E4AA5037}" presName="tile4text" presStyleLbl="node1" presStyleIdx="3" presStyleCnt="4">
        <dgm:presLayoutVars>
          <dgm:chMax val="0"/>
          <dgm:chPref val="0"/>
          <dgm:bulletEnabled val="1"/>
        </dgm:presLayoutVars>
      </dgm:prSet>
      <dgm:spPr/>
      <dgm:t>
        <a:bodyPr/>
        <a:lstStyle/>
        <a:p>
          <a:endParaRPr lang="en-US"/>
        </a:p>
      </dgm:t>
    </dgm:pt>
    <dgm:pt modelId="{855F9CFC-EF24-41D0-9775-97EF8FE6C53C}" type="pres">
      <dgm:prSet presAssocID="{B49AA0C2-826A-4B94-972A-8115E4AA5037}" presName="centerTile" presStyleLbl="fgShp" presStyleIdx="0" presStyleCnt="1" custScaleX="107527" custScaleY="133333">
        <dgm:presLayoutVars>
          <dgm:chMax val="0"/>
          <dgm:chPref val="0"/>
        </dgm:presLayoutVars>
      </dgm:prSet>
      <dgm:spPr/>
      <dgm:t>
        <a:bodyPr/>
        <a:lstStyle/>
        <a:p>
          <a:endParaRPr lang="en-US"/>
        </a:p>
      </dgm:t>
    </dgm:pt>
  </dgm:ptLst>
  <dgm:cxnLst>
    <dgm:cxn modelId="{D2430FF6-2BB7-4B32-8903-BBD02D0E5FEE}" type="presOf" srcId="{AA9DAC14-63BD-4248-801E-03BA3011E34A}" destId="{2E66628E-D8F5-4459-A54E-0A85619CC4E5}" srcOrd="0" destOrd="0" presId="urn:microsoft.com/office/officeart/2005/8/layout/matrix1"/>
    <dgm:cxn modelId="{98941360-2B01-4BB9-8E40-ABCC54F129A0}" type="presOf" srcId="{B49AA0C2-826A-4B94-972A-8115E4AA5037}" destId="{AA1BF35A-4000-4781-8B4C-5623758CA2D2}" srcOrd="0" destOrd="0" presId="urn:microsoft.com/office/officeart/2005/8/layout/matrix1"/>
    <dgm:cxn modelId="{45691369-6291-4C25-BA11-E787E37B8F4A}" srcId="{B49AA0C2-826A-4B94-972A-8115E4AA5037}" destId="{FACEA3DE-B72E-4FF7-A876-C89B568F3994}" srcOrd="0" destOrd="0" parTransId="{C0F4B9ED-65F2-404C-BD5D-9D1A117FF49E}" sibTransId="{7F14A409-BF34-4D8A-9E34-418818B05D8E}"/>
    <dgm:cxn modelId="{0514EB7C-86D1-49BA-9AD2-5C99C3EFF906}" type="presOf" srcId="{9AABEB6F-08D5-4D02-B668-917A49592CC5}" destId="{AF60F075-C9E7-4099-B8F5-EFCC570B0F88}" srcOrd="1" destOrd="0" presId="urn:microsoft.com/office/officeart/2005/8/layout/matrix1"/>
    <dgm:cxn modelId="{B5E522F7-3E9B-47FE-A21F-4CB7FF45ED2F}" type="presOf" srcId="{9AABEB6F-08D5-4D02-B668-917A49592CC5}" destId="{999139D5-F2A9-4272-AC3A-24F167EF89F0}" srcOrd="0" destOrd="0" presId="urn:microsoft.com/office/officeart/2005/8/layout/matrix1"/>
    <dgm:cxn modelId="{1ECE27C8-7539-4834-8665-7F1C40A9D3CA}" type="presOf" srcId="{AA9DAC14-63BD-4248-801E-03BA3011E34A}" destId="{6E9A0392-3B6A-4336-9B12-0D87FFF31E02}" srcOrd="1" destOrd="0" presId="urn:microsoft.com/office/officeart/2005/8/layout/matrix1"/>
    <dgm:cxn modelId="{DFF7AE26-1352-4CDE-9B6B-DAD4265D80D0}" srcId="{FACEA3DE-B72E-4FF7-A876-C89B568F3994}" destId="{AA9DAC14-63BD-4248-801E-03BA3011E34A}" srcOrd="0" destOrd="0" parTransId="{112AF63C-CD19-4316-8682-815E36E175DB}" sibTransId="{D666AD17-687D-4444-B4CB-05E7EC634020}"/>
    <dgm:cxn modelId="{9FC983EC-46D7-4043-ADC4-3D3967054D41}" type="presOf" srcId="{DBD57AE8-1B13-466B-98BF-085672DDE0CD}" destId="{2E6C6AD4-F400-41A9-AD9C-718B527BDB97}" srcOrd="1" destOrd="0" presId="urn:microsoft.com/office/officeart/2005/8/layout/matrix1"/>
    <dgm:cxn modelId="{03FD6F98-B6F0-4C3B-8EB7-FAF66A901C58}" type="presOf" srcId="{E92101C5-B597-4937-8AFF-D867CDC972DE}" destId="{C0A6F13D-21D8-4D7A-9ECD-EAD1A7EF03C0}" srcOrd="0" destOrd="0" presId="urn:microsoft.com/office/officeart/2005/8/layout/matrix1"/>
    <dgm:cxn modelId="{DCB9ADDD-855F-4F5C-93B0-EBF7FA4328B4}" srcId="{FACEA3DE-B72E-4FF7-A876-C89B568F3994}" destId="{9AABEB6F-08D5-4D02-B668-917A49592CC5}" srcOrd="3" destOrd="0" parTransId="{0C0E4605-15D1-4B86-AE7D-EE374CA40169}" sibTransId="{E2A6DB19-5177-4327-97E5-7E0A5C6B1147}"/>
    <dgm:cxn modelId="{722DD355-ABB6-4324-B6B2-CF82807B8565}" type="presOf" srcId="{E92101C5-B597-4937-8AFF-D867CDC972DE}" destId="{8F0422F9-D922-48AE-83CB-A5A70DBB342D}" srcOrd="1" destOrd="0" presId="urn:microsoft.com/office/officeart/2005/8/layout/matrix1"/>
    <dgm:cxn modelId="{E53D3D24-C9D9-47F9-B0A6-09DE6ECE82B7}" srcId="{FACEA3DE-B72E-4FF7-A876-C89B568F3994}" destId="{DBD57AE8-1B13-466B-98BF-085672DDE0CD}" srcOrd="1" destOrd="0" parTransId="{7327F14D-8BD7-4A0C-A1C1-022043012D2C}" sibTransId="{04EB8315-DC84-4969-8FFC-7A6290E618B7}"/>
    <dgm:cxn modelId="{75C98021-052C-4098-A886-B29DE0BA0057}" type="presOf" srcId="{DBD57AE8-1B13-466B-98BF-085672DDE0CD}" destId="{04CEC2F7-263A-4FE1-9F38-90E0FBD61D26}" srcOrd="0" destOrd="0" presId="urn:microsoft.com/office/officeart/2005/8/layout/matrix1"/>
    <dgm:cxn modelId="{C9BE5312-953D-4732-A0A0-DC259DB574AE}" type="presOf" srcId="{FACEA3DE-B72E-4FF7-A876-C89B568F3994}" destId="{855F9CFC-EF24-41D0-9775-97EF8FE6C53C}" srcOrd="0" destOrd="0" presId="urn:microsoft.com/office/officeart/2005/8/layout/matrix1"/>
    <dgm:cxn modelId="{9B470EFE-B5F4-4DAF-955B-569A22A04767}" srcId="{FACEA3DE-B72E-4FF7-A876-C89B568F3994}" destId="{E92101C5-B597-4937-8AFF-D867CDC972DE}" srcOrd="2" destOrd="0" parTransId="{B4167626-5453-46A7-9C9F-296B183E8283}" sibTransId="{C532BF51-57DD-4B24-888A-E3E983F2D890}"/>
    <dgm:cxn modelId="{77FD9EB1-19A2-4251-9A29-4114FA3B4095}" type="presParOf" srcId="{AA1BF35A-4000-4781-8B4C-5623758CA2D2}" destId="{59C353BD-B428-48FB-90CE-8C4887176E5E}" srcOrd="0" destOrd="0" presId="urn:microsoft.com/office/officeart/2005/8/layout/matrix1"/>
    <dgm:cxn modelId="{30057A86-6BC1-46F6-A462-E5BD8D91520F}" type="presParOf" srcId="{59C353BD-B428-48FB-90CE-8C4887176E5E}" destId="{2E66628E-D8F5-4459-A54E-0A85619CC4E5}" srcOrd="0" destOrd="0" presId="urn:microsoft.com/office/officeart/2005/8/layout/matrix1"/>
    <dgm:cxn modelId="{4FD76AAA-0C93-4440-B4DF-85DBEBEA4B53}" type="presParOf" srcId="{59C353BD-B428-48FB-90CE-8C4887176E5E}" destId="{6E9A0392-3B6A-4336-9B12-0D87FFF31E02}" srcOrd="1" destOrd="0" presId="urn:microsoft.com/office/officeart/2005/8/layout/matrix1"/>
    <dgm:cxn modelId="{5BCA98B3-7E1C-454D-8250-6AA7C9A04795}" type="presParOf" srcId="{59C353BD-B428-48FB-90CE-8C4887176E5E}" destId="{04CEC2F7-263A-4FE1-9F38-90E0FBD61D26}" srcOrd="2" destOrd="0" presId="urn:microsoft.com/office/officeart/2005/8/layout/matrix1"/>
    <dgm:cxn modelId="{F16D38BF-D92C-4694-A1C7-76AC66437A2E}" type="presParOf" srcId="{59C353BD-B428-48FB-90CE-8C4887176E5E}" destId="{2E6C6AD4-F400-41A9-AD9C-718B527BDB97}" srcOrd="3" destOrd="0" presId="urn:microsoft.com/office/officeart/2005/8/layout/matrix1"/>
    <dgm:cxn modelId="{B82704D2-10DD-47EF-901B-3DBC55442C02}" type="presParOf" srcId="{59C353BD-B428-48FB-90CE-8C4887176E5E}" destId="{C0A6F13D-21D8-4D7A-9ECD-EAD1A7EF03C0}" srcOrd="4" destOrd="0" presId="urn:microsoft.com/office/officeart/2005/8/layout/matrix1"/>
    <dgm:cxn modelId="{BB95A321-3ECB-499D-A384-EF4B33844CD8}" type="presParOf" srcId="{59C353BD-B428-48FB-90CE-8C4887176E5E}" destId="{8F0422F9-D922-48AE-83CB-A5A70DBB342D}" srcOrd="5" destOrd="0" presId="urn:microsoft.com/office/officeart/2005/8/layout/matrix1"/>
    <dgm:cxn modelId="{41C45894-3F0D-4B2E-A18D-7FFFC93F5E09}" type="presParOf" srcId="{59C353BD-B428-48FB-90CE-8C4887176E5E}" destId="{999139D5-F2A9-4272-AC3A-24F167EF89F0}" srcOrd="6" destOrd="0" presId="urn:microsoft.com/office/officeart/2005/8/layout/matrix1"/>
    <dgm:cxn modelId="{FDCECE69-1DD5-403F-96DE-930A3D827100}" type="presParOf" srcId="{59C353BD-B428-48FB-90CE-8C4887176E5E}" destId="{AF60F075-C9E7-4099-B8F5-EFCC570B0F88}" srcOrd="7" destOrd="0" presId="urn:microsoft.com/office/officeart/2005/8/layout/matrix1"/>
    <dgm:cxn modelId="{F3874AD1-86B5-4252-B7E7-E65F559C8FAB}" type="presParOf" srcId="{AA1BF35A-4000-4781-8B4C-5623758CA2D2}" destId="{855F9CFC-EF24-41D0-9775-97EF8FE6C5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2800" dirty="0" smtClean="0">
              <a:solidFill>
                <a:srgbClr val="C00000"/>
              </a:solidFill>
              <a:cs typeface="+mj-cs"/>
            </a:rPr>
            <a:t>روش‌ مقياسي‌</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ar-SA" sz="1600" dirty="0" smtClean="0"/>
            <a:t>در اين‌ روش‌ كاركنان‌ براساس‌ عوامل‌ معيني‌ درجه‌ بندي‌ مي‌گردند. يكي‌ از دلايل‌ عمده‌ محبوبيت‌ و رواج‌ اين‌ روش‌، سادگي‌ و سهولت‌ استفاده‌ از آن‌ است‌. در فرم‌ ارزيابي‌، فهرستي‌ از صفات‌ و ويژگيهايي‌ كه‌ بايد مورد سنجش‌ و ارزيابي‌ قرار گيرند درج‌ شده‌ است‌.</a:t>
          </a:r>
          <a:endParaRPr lang="en-US" sz="16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2800" dirty="0" smtClean="0">
              <a:solidFill>
                <a:srgbClr val="C00000"/>
              </a:solidFill>
              <a:cs typeface="+mj-cs"/>
            </a:rPr>
            <a:t>روش‌ عامل‌ سنجي‌</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lnSpc>
              <a:spcPct val="100000"/>
            </a:lnSpc>
          </a:pPr>
          <a:r>
            <a:rPr lang="fa-IR" sz="2400" dirty="0" smtClean="0"/>
            <a:t> اين‌ روش‌ به‌ جاي‌ ارزيابي‌ عملكرد براساس‌ صفات‌ و خصوصيات‌ شخصيتي‌ فرد، كارايي‌ او را در انجام‌ وظايف‌ و مسئوليتهاي‌ ويژه‌اي‌ كه‌ در شغلش‌ دارد، ارزيابي‌ مي‌كند.</a:t>
          </a:r>
          <a:endParaRPr lang="en-US" sz="2400"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92C86381-02FF-4DCD-8A2F-C02A2E74AD31}">
      <dgm:prSet custT="1"/>
      <dgm:spPr/>
      <dgm:t>
        <a:bodyPr/>
        <a:lstStyle/>
        <a:p>
          <a:pPr algn="justLow" rtl="1"/>
          <a:r>
            <a:rPr lang="ar-SA" sz="1600" smtClean="0"/>
            <a:t>مقياسي‌ كه‌ براي‌ ارزيابي‌ عملكرد به‌ كار برده‌ مي‌شود، به‌ شكل‌ پيوسته‌ يا گسسته‌ است‌. مقياس‌ درجه‌ بندي‌ پيوسته‌ خطي‌ مدرج‌ است‌ كه‌ از صفر يا حداقل‌ شروع‌ مي‌شود و تا حداكثر ادامه‌ مي‌يابد.</a:t>
          </a:r>
          <a:endParaRPr lang="en-US" sz="1600"/>
        </a:p>
      </dgm:t>
    </dgm:pt>
    <dgm:pt modelId="{00EFCE11-5109-42D2-886D-9880E7E9A069}" type="parTrans" cxnId="{68EE548B-252B-45E5-9ED1-B8F0D902E840}">
      <dgm:prSet/>
      <dgm:spPr/>
      <dgm:t>
        <a:bodyPr/>
        <a:lstStyle/>
        <a:p>
          <a:endParaRPr lang="en-US"/>
        </a:p>
      </dgm:t>
    </dgm:pt>
    <dgm:pt modelId="{38DE2747-E34F-4121-9C95-B86B0CFBEBC5}" type="sibTrans" cxnId="{68EE548B-252B-45E5-9ED1-B8F0D902E840}">
      <dgm:prSet/>
      <dgm:spPr/>
      <dgm:t>
        <a:bodyPr/>
        <a:lstStyle/>
        <a:p>
          <a:endParaRPr lang="en-US"/>
        </a:p>
      </dgm:t>
    </dgm:pt>
    <dgm:pt modelId="{B34EEC2B-B7A0-4554-A63C-3C89618B2D46}">
      <dgm:prSet custT="1"/>
      <dgm:spPr/>
      <dgm:t>
        <a:bodyPr/>
        <a:lstStyle/>
        <a:p>
          <a:pPr algn="justLow" rtl="1"/>
          <a:r>
            <a:rPr lang="ar-SA" sz="1600" dirty="0" smtClean="0"/>
            <a:t>استفاده‌ از روش‌ مقياسي‌ هنگامي‌ مي‌تواند موثر باشد كه‌ ارزياب‌ براساس‌ مدارك‌ و شواهد واقعي‌ و معتبري‌ ارزيابي‌ را انجام‌ داده‌ باشد، نه‌ براساس‌ برداشتها و ذهنيتهاي‌ خود.</a:t>
          </a:r>
          <a:endParaRPr lang="en-US" sz="1600" dirty="0"/>
        </a:p>
      </dgm:t>
    </dgm:pt>
    <dgm:pt modelId="{0EF10461-A4D7-4FA3-A7FD-E2B03FEA959D}" type="parTrans" cxnId="{39B2B248-63A8-42A4-9232-224952E50231}">
      <dgm:prSet/>
      <dgm:spPr/>
      <dgm:t>
        <a:bodyPr/>
        <a:lstStyle/>
        <a:p>
          <a:endParaRPr lang="en-US"/>
        </a:p>
      </dgm:t>
    </dgm:pt>
    <dgm:pt modelId="{B4461A4C-087F-4B32-BB19-4E818075A2C7}" type="sibTrans" cxnId="{39B2B248-63A8-42A4-9232-224952E50231}">
      <dgm:prSet/>
      <dgm:spPr/>
      <dgm:t>
        <a:bodyPr/>
        <a:lstStyle/>
        <a:p>
          <a:endParaRPr lang="en-US"/>
        </a:p>
      </dgm:t>
    </dgm:pt>
    <dgm:pt modelId="{2EB47417-E89F-45B9-BD6A-522BED5D31C2}">
      <dgm:prSet custT="1"/>
      <dgm:spPr/>
      <dgm:t>
        <a:bodyPr/>
        <a:lstStyle/>
        <a:p>
          <a:pPr rtl="1">
            <a:lnSpc>
              <a:spcPct val="100000"/>
            </a:lnSpc>
          </a:pPr>
          <a:r>
            <a:rPr lang="fa-IR" sz="2400" dirty="0" smtClean="0"/>
            <a:t> با استفاده‌ از شرح‌ شغل‌، ابعاد شغل‌ و عوامل‌ مهم‌ در آن‌، شناسايي‌ و براي‌ اندازه‌گيري‌ انخاب‌ مي‌شوند.</a:t>
          </a:r>
          <a:endParaRPr lang="en-US" sz="2400" dirty="0" smtClean="0"/>
        </a:p>
      </dgm:t>
    </dgm:pt>
    <dgm:pt modelId="{0B1FCB15-D053-46C6-8D79-5E5D1488DA60}" type="parTrans" cxnId="{D76F6407-B3E4-4240-99F1-43F4C12F5F1B}">
      <dgm:prSet/>
      <dgm:spPr/>
      <dgm:t>
        <a:bodyPr/>
        <a:lstStyle/>
        <a:p>
          <a:endParaRPr lang="en-US"/>
        </a:p>
      </dgm:t>
    </dgm:pt>
    <dgm:pt modelId="{CB5EB4AD-2069-483B-8BAA-D6991030E0F7}" type="sibTrans" cxnId="{D76F6407-B3E4-4240-99F1-43F4C12F5F1B}">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0667" custLinFactNeighborX="-65177" custLinFactNeighborY="3659">
        <dgm:presLayoutVars>
          <dgm:bulletEnabled val="1"/>
        </dgm:presLayoutVars>
      </dgm:prSet>
      <dgm:spPr/>
      <dgm:t>
        <a:bodyPr/>
        <a:lstStyle/>
        <a:p>
          <a:endParaRPr lang="en-US"/>
        </a:p>
      </dgm:t>
    </dgm:pt>
  </dgm:ptLst>
  <dgm:cxnLst>
    <dgm:cxn modelId="{F3501953-43DD-4CF4-876E-02C105866F4C}" type="presOf" srcId="{92C86381-02FF-4DCD-8A2F-C02A2E74AD31}" destId="{A9FE6D1E-24BA-4C5C-8483-9EC7EAD605B6}" srcOrd="0" destOrd="1" presId="urn:microsoft.com/office/officeart/2005/8/layout/vList5"/>
    <dgm:cxn modelId="{7A08114B-6C6B-4B24-BCB4-80CC0079D6B4}" srcId="{39B9D7DE-2AC8-4007-A8F8-A1187AF90138}" destId="{99967B92-42DE-471F-B94D-382A2ACB4304}" srcOrd="1" destOrd="0" parTransId="{7D4E4A69-4FED-40B5-96D3-EFD51B25B2E9}" sibTransId="{88EE9524-6692-4E69-8264-D02C89C0F943}"/>
    <dgm:cxn modelId="{68EE548B-252B-45E5-9ED1-B8F0D902E840}" srcId="{54A38703-09D6-4130-A9B2-2AF485076F4E}" destId="{92C86381-02FF-4DCD-8A2F-C02A2E74AD31}" srcOrd="1" destOrd="0" parTransId="{00EFCE11-5109-42D2-886D-9880E7E9A069}" sibTransId="{38DE2747-E34F-4121-9C95-B86B0CFBEBC5}"/>
    <dgm:cxn modelId="{1C1540BC-B065-472F-8C66-224E450FD46C}" srcId="{99967B92-42DE-471F-B94D-382A2ACB4304}" destId="{7558DD88-30CD-46A4-A46D-4540447144F6}" srcOrd="0" destOrd="0" parTransId="{8A53747B-1025-460B-B4E8-4C1B3EC93F96}" sibTransId="{866F9894-EDD9-46CD-80E6-A54F538AFDCD}"/>
    <dgm:cxn modelId="{D31060E9-EC8F-4388-A4B0-87A01DC3D0E9}" type="presOf" srcId="{B34EEC2B-B7A0-4554-A63C-3C89618B2D46}" destId="{A9FE6D1E-24BA-4C5C-8483-9EC7EAD605B6}" srcOrd="0" destOrd="2" presId="urn:microsoft.com/office/officeart/2005/8/layout/vList5"/>
    <dgm:cxn modelId="{B40E29E6-2789-4F50-A2CB-71F006E3C641}" type="presOf" srcId="{39B9D7DE-2AC8-4007-A8F8-A1187AF90138}" destId="{56FCC551-F6E7-4A01-9EDA-89C874756D5F}" srcOrd="0" destOrd="0" presId="urn:microsoft.com/office/officeart/2005/8/layout/vList5"/>
    <dgm:cxn modelId="{5EDA0F08-161A-4237-A9F4-35D35ABCAA2E}" type="presOf" srcId="{54A38703-09D6-4130-A9B2-2AF485076F4E}" destId="{7A71A3C7-00C1-4755-8F5B-7F567BBC2347}" srcOrd="0" destOrd="0" presId="urn:microsoft.com/office/officeart/2005/8/layout/vList5"/>
    <dgm:cxn modelId="{39B2B248-63A8-42A4-9232-224952E50231}" srcId="{54A38703-09D6-4130-A9B2-2AF485076F4E}" destId="{B34EEC2B-B7A0-4554-A63C-3C89618B2D46}" srcOrd="2" destOrd="0" parTransId="{0EF10461-A4D7-4FA3-A7FD-E2B03FEA959D}" sibTransId="{B4461A4C-087F-4B32-BB19-4E818075A2C7}"/>
    <dgm:cxn modelId="{129E8767-4FDA-4CC7-BE7F-D625E1452DBB}" type="presOf" srcId="{9DB88F0E-B4B0-4348-9F3F-A696C796CAE8}" destId="{A9FE6D1E-24BA-4C5C-8483-9EC7EAD605B6}" srcOrd="0" destOrd="0" presId="urn:microsoft.com/office/officeart/2005/8/layout/vList5"/>
    <dgm:cxn modelId="{379560BB-BCC5-41DA-8FE1-9A0B0ED083AF}" type="presOf" srcId="{99967B92-42DE-471F-B94D-382A2ACB4304}" destId="{BC682111-47F3-4433-BCBE-37AA6B24E8F0}" srcOrd="0" destOrd="0" presId="urn:microsoft.com/office/officeart/2005/8/layout/vList5"/>
    <dgm:cxn modelId="{95EBC6CA-1F6A-4CE8-ADFF-F451B147C146}" type="presOf" srcId="{2EB47417-E89F-45B9-BD6A-522BED5D31C2}" destId="{ADD29827-136C-4802-A7F4-CA1A0E8A4084}" srcOrd="0" destOrd="1" presId="urn:microsoft.com/office/officeart/2005/8/layout/vList5"/>
    <dgm:cxn modelId="{D76F6407-B3E4-4240-99F1-43F4C12F5F1B}" srcId="{99967B92-42DE-471F-B94D-382A2ACB4304}" destId="{2EB47417-E89F-45B9-BD6A-522BED5D31C2}" srcOrd="1" destOrd="0" parTransId="{0B1FCB15-D053-46C6-8D79-5E5D1488DA60}" sibTransId="{CB5EB4AD-2069-483B-8BAA-D6991030E0F7}"/>
    <dgm:cxn modelId="{45674841-B64F-457D-8709-1634D19FB22D}" srcId="{54A38703-09D6-4130-A9B2-2AF485076F4E}" destId="{9DB88F0E-B4B0-4348-9F3F-A696C796CAE8}" srcOrd="0" destOrd="0" parTransId="{86934C4C-BE06-4B95-BC3E-8C27132DE6A0}" sibTransId="{075546F8-C764-4BAA-8E68-250847E6BB39}"/>
    <dgm:cxn modelId="{3D4323F4-825A-44D3-94D3-722D1606B754}" type="presOf" srcId="{7558DD88-30CD-46A4-A46D-4540447144F6}" destId="{ADD29827-136C-4802-A7F4-CA1A0E8A4084}" srcOrd="0" destOrd="0" presId="urn:microsoft.com/office/officeart/2005/8/layout/vList5"/>
    <dgm:cxn modelId="{AAF0C007-FF02-473D-8033-CD312004A7E9}" srcId="{39B9D7DE-2AC8-4007-A8F8-A1187AF90138}" destId="{54A38703-09D6-4130-A9B2-2AF485076F4E}" srcOrd="0" destOrd="0" parTransId="{765916EF-AC58-4947-9CBE-CCEDF0E26D46}" sibTransId="{8D05480A-97DC-4D25-A1C6-006B5C1592D1}"/>
    <dgm:cxn modelId="{4CF1CF59-2042-4F32-A4CB-FEBE208FAD91}" type="presParOf" srcId="{56FCC551-F6E7-4A01-9EDA-89C874756D5F}" destId="{873561C8-E0E3-4C1F-AF20-D7F82096588B}" srcOrd="0" destOrd="0" presId="urn:microsoft.com/office/officeart/2005/8/layout/vList5"/>
    <dgm:cxn modelId="{3C491176-1440-46C2-AC15-DB08D7DD9337}" type="presParOf" srcId="{873561C8-E0E3-4C1F-AF20-D7F82096588B}" destId="{7A71A3C7-00C1-4755-8F5B-7F567BBC2347}" srcOrd="0" destOrd="0" presId="urn:microsoft.com/office/officeart/2005/8/layout/vList5"/>
    <dgm:cxn modelId="{2CCD4DB1-67B5-4264-B76F-3D79C14F9E19}" type="presParOf" srcId="{873561C8-E0E3-4C1F-AF20-D7F82096588B}" destId="{A9FE6D1E-24BA-4C5C-8483-9EC7EAD605B6}" srcOrd="1" destOrd="0" presId="urn:microsoft.com/office/officeart/2005/8/layout/vList5"/>
    <dgm:cxn modelId="{BAF3F976-C041-44C5-91B5-1B669230E4BB}" type="presParOf" srcId="{56FCC551-F6E7-4A01-9EDA-89C874756D5F}" destId="{E210C239-EFF0-497A-8C04-40BB88C63BFB}" srcOrd="1" destOrd="0" presId="urn:microsoft.com/office/officeart/2005/8/layout/vList5"/>
    <dgm:cxn modelId="{E3DAF96B-A8C0-46B1-9C78-FCBB3CA7061C}" type="presParOf" srcId="{56FCC551-F6E7-4A01-9EDA-89C874756D5F}" destId="{8F7D3201-94EF-4C48-8A00-24DFDAD3E319}" srcOrd="2" destOrd="0" presId="urn:microsoft.com/office/officeart/2005/8/layout/vList5"/>
    <dgm:cxn modelId="{CBFD9445-2A2E-4097-BC9E-603B73C5392E}" type="presParOf" srcId="{8F7D3201-94EF-4C48-8A00-24DFDAD3E319}" destId="{BC682111-47F3-4433-BCBE-37AA6B24E8F0}" srcOrd="0" destOrd="0" presId="urn:microsoft.com/office/officeart/2005/8/layout/vList5"/>
    <dgm:cxn modelId="{6A296339-A78D-474C-BA19-15FB9E243C87}"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54A38703-09D6-4130-A9B2-2AF485076F4E}">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fa-IR" sz="2800" dirty="0" smtClean="0">
              <a:solidFill>
                <a:srgbClr val="C00000"/>
              </a:solidFill>
              <a:cs typeface="+mj-cs"/>
            </a:rPr>
            <a:t>روش‌ ثبت‌ وقايع‌ حساس‌</a:t>
          </a:r>
          <a:endParaRPr lang="en-US" sz="2800" b="1" dirty="0">
            <a:solidFill>
              <a:srgbClr val="C00000"/>
            </a:solidFill>
            <a:cs typeface="+mj-cs"/>
          </a:endParaRPr>
        </a:p>
      </dgm:t>
    </dgm:pt>
    <dgm:pt modelId="{765916EF-AC58-4947-9CBE-CCEDF0E26D46}" type="parTrans" cxnId="{AAF0C007-FF02-473D-8033-CD312004A7E9}">
      <dgm:prSet/>
      <dgm:spPr/>
      <dgm:t>
        <a:bodyPr/>
        <a:lstStyle/>
        <a:p>
          <a:endParaRPr lang="en-US"/>
        </a:p>
      </dgm:t>
    </dgm:pt>
    <dgm:pt modelId="{8D05480A-97DC-4D25-A1C6-006B5C1592D1}" type="sibTrans" cxnId="{AAF0C007-FF02-473D-8033-CD312004A7E9}">
      <dgm:prSet/>
      <dgm:spPr/>
      <dgm:t>
        <a:bodyPr/>
        <a:lstStyle/>
        <a:p>
          <a:endParaRPr lang="en-US"/>
        </a:p>
      </dgm:t>
    </dgm:pt>
    <dgm:pt modelId="{9DB88F0E-B4B0-4348-9F3F-A696C796CAE8}">
      <dgm:prSet phldrT="[Text]" custT="1"/>
      <dgm:spPr>
        <a:solidFill>
          <a:schemeClr val="bg1"/>
        </a:solidFill>
      </dgm:spPr>
      <dgm:t>
        <a:bodyPr/>
        <a:lstStyle/>
        <a:p>
          <a:pPr algn="justLow" rtl="1"/>
          <a:r>
            <a:rPr lang="fa-IR" sz="2000" dirty="0" smtClean="0"/>
            <a:t> روش‌ ثبت‌ وقايع‌ حساس‌ عبارت‌ است‌ از يادداشت‌ و ثبت‌ عملكرد و تصميم‌ گيريهاي‌ بسيار خوب‌ يا بد كارمندان‌ حين‌ انجام‌ وظايف‌ و مسئوليتهايشان‌. اگر عمل‌ بخصوصي‌ كه‌ فرد در اداي‌ وظايف‌ و مسئوليتهايش‌ انجام‌ مي‌دهد، تأثيري‌ مهم‌ و بسزا (چه‌ مثبت‌ و چه‌ منفي‌) در كارآمدي‌ واحد مربوط‌ داشته‌ باشد، اين‌  عمل‌، يك‌ «واقعه‌ حساس‌» به‌ شمار مي‌آيد. با ثبت‌ و ضبط‌ اين‌ وقايع‌، ارزياب‌ در خاتمه‌ دوره‌ ارزيابي‌، اطلاعات‌ لازم‌ را براي‌ ارزيابي‌ عملكرد فرد در اختيار خواهد داشت‌.</a:t>
          </a:r>
          <a:endParaRPr lang="en-US" sz="2000" dirty="0">
            <a:cs typeface="+mn-cs"/>
          </a:endParaRPr>
        </a:p>
      </dgm:t>
    </dgm:pt>
    <dgm:pt modelId="{86934C4C-BE06-4B95-BC3E-8C27132DE6A0}" type="parTrans" cxnId="{45674841-B64F-457D-8709-1634D19FB22D}">
      <dgm:prSet/>
      <dgm:spPr/>
      <dgm:t>
        <a:bodyPr/>
        <a:lstStyle/>
        <a:p>
          <a:endParaRPr lang="en-US"/>
        </a:p>
      </dgm:t>
    </dgm:pt>
    <dgm:pt modelId="{075546F8-C764-4BAA-8E68-250847E6BB39}" type="sibTrans" cxnId="{45674841-B64F-457D-8709-1634D19FB22D}">
      <dgm:prSet/>
      <dgm:spPr/>
      <dgm:t>
        <a:bodyPr/>
        <a:lstStyle/>
        <a:p>
          <a:endParaRPr lang="en-US"/>
        </a:p>
      </dgm:t>
    </dgm:pt>
    <dgm:pt modelId="{99967B92-42DE-471F-B94D-382A2ACB430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2800" dirty="0" smtClean="0">
              <a:solidFill>
                <a:srgbClr val="C00000"/>
              </a:solidFill>
              <a:cs typeface="+mj-cs"/>
            </a:rPr>
            <a:t>روش‌ توصيفي‌</a:t>
          </a:r>
          <a:endParaRPr lang="en-US" sz="2800" b="1" dirty="0">
            <a:solidFill>
              <a:srgbClr val="C00000"/>
            </a:solidFill>
            <a:cs typeface="+mj-cs"/>
          </a:endParaRPr>
        </a:p>
      </dgm:t>
    </dgm:pt>
    <dgm:pt modelId="{7D4E4A69-4FED-40B5-96D3-EFD51B25B2E9}" type="parTrans" cxnId="{7A08114B-6C6B-4B24-BCB4-80CC0079D6B4}">
      <dgm:prSet/>
      <dgm:spPr/>
      <dgm:t>
        <a:bodyPr/>
        <a:lstStyle/>
        <a:p>
          <a:endParaRPr lang="en-US"/>
        </a:p>
      </dgm:t>
    </dgm:pt>
    <dgm:pt modelId="{88EE9524-6692-4E69-8264-D02C89C0F943}" type="sibTrans" cxnId="{7A08114B-6C6B-4B24-BCB4-80CC0079D6B4}">
      <dgm:prSet/>
      <dgm:spPr/>
      <dgm:t>
        <a:bodyPr/>
        <a:lstStyle/>
        <a:p>
          <a:endParaRPr lang="en-US"/>
        </a:p>
      </dgm:t>
    </dgm:pt>
    <dgm:pt modelId="{7558DD88-30CD-46A4-A46D-4540447144F6}">
      <dgm:prSet phldrT="[Text]" custT="1"/>
      <dgm:spPr>
        <a:solidFill>
          <a:schemeClr val="bg1"/>
        </a:solidFill>
      </dgm:spPr>
      <dgm:t>
        <a:bodyPr/>
        <a:lstStyle/>
        <a:p>
          <a:pPr algn="justLow" rtl="1">
            <a:lnSpc>
              <a:spcPct val="100000"/>
            </a:lnSpc>
          </a:pPr>
          <a:r>
            <a:rPr lang="ar-SA" sz="1600" b="1" dirty="0" smtClean="0"/>
            <a:t>در اين‌ روش‌، از ارزياب‌ خواسته‌ مي‌شود تا شرحي‌ درباره‌ چگونگي‌ عملكرد فرد بنويسد. بديهي‌ است‌ كه‌ موفقيت‌ ارزيابي‌ از اين‌ طريق‌، به‌ قدرت‌ توصيف‌ و تشريح‌ ارزياب‌ بستگي‌ پيدا مي‌كند.</a:t>
          </a:r>
          <a:endParaRPr lang="en-US" sz="1600" b="1" dirty="0">
            <a:cs typeface="+mn-cs"/>
          </a:endParaRPr>
        </a:p>
      </dgm:t>
    </dgm:pt>
    <dgm:pt modelId="{8A53747B-1025-460B-B4E8-4C1B3EC93F96}" type="parTrans" cxnId="{1C1540BC-B065-472F-8C66-224E450FD46C}">
      <dgm:prSet/>
      <dgm:spPr/>
      <dgm:t>
        <a:bodyPr/>
        <a:lstStyle/>
        <a:p>
          <a:endParaRPr lang="en-US"/>
        </a:p>
      </dgm:t>
    </dgm:pt>
    <dgm:pt modelId="{866F9894-EDD9-46CD-80E6-A54F538AFDCD}" type="sibTrans" cxnId="{1C1540BC-B065-472F-8C66-224E450FD46C}">
      <dgm:prSet/>
      <dgm:spPr/>
      <dgm:t>
        <a:bodyPr/>
        <a:lstStyle/>
        <a:p>
          <a:endParaRPr lang="en-US"/>
        </a:p>
      </dgm:t>
    </dgm:pt>
    <dgm:pt modelId="{7D8D3510-1C4E-4F57-B122-B5C3FA3CAB48}">
      <dgm:prSet custT="1"/>
      <dgm:spPr/>
      <dgm:t>
        <a:bodyPr/>
        <a:lstStyle/>
        <a:p>
          <a:pPr algn="justLow" rtl="1">
            <a:lnSpc>
              <a:spcPct val="100000"/>
            </a:lnSpc>
          </a:pPr>
          <a:r>
            <a:rPr lang="ar-SA" sz="1600" b="1" dirty="0" smtClean="0"/>
            <a:t>از آنجا كه‌ دست‌ سرپرست‌ در توصيف‌ و تشريح‌ عملكرد كاركنان‌، باز است‌ و استاندارد خاصي‌ در اين‌ رابطه‌ وجود ندارد، ارزيابي‌ كاركنان‌ براين‌ اساس‌ كار ساده‌اي‌ نيست‌. با وجود اين‌، بسياري‌ از مديران‌ و صاحبنظران‌ معتقدند كه‌ ارزيابي‌ به‌ روش‌ توصيفي‌، از بهترين‌ روشهاي‌ ارزيابي‌ است‌.</a:t>
          </a:r>
          <a:endParaRPr lang="en-US" sz="1600" b="1" dirty="0"/>
        </a:p>
      </dgm:t>
    </dgm:pt>
    <dgm:pt modelId="{5B2B4F8F-1E62-47E2-BB2A-65869368765E}" type="parTrans" cxnId="{E4AA1582-6E84-4828-97C2-561E76EE8BB0}">
      <dgm:prSet/>
      <dgm:spPr/>
      <dgm:t>
        <a:bodyPr/>
        <a:lstStyle/>
        <a:p>
          <a:endParaRPr lang="en-US"/>
        </a:p>
      </dgm:t>
    </dgm:pt>
    <dgm:pt modelId="{877D03A2-5753-4369-AA99-8ED3783A8CB3}" type="sibTrans" cxnId="{E4AA1582-6E84-4828-97C2-561E76EE8BB0}">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873561C8-E0E3-4C1F-AF20-D7F82096588B}" type="pres">
      <dgm:prSet presAssocID="{54A38703-09D6-4130-A9B2-2AF485076F4E}" presName="linNode" presStyleCnt="0"/>
      <dgm:spPr/>
      <dgm:t>
        <a:bodyPr/>
        <a:lstStyle/>
        <a:p>
          <a:endParaRPr lang="en-US"/>
        </a:p>
      </dgm:t>
    </dgm:pt>
    <dgm:pt modelId="{7A71A3C7-00C1-4755-8F5B-7F567BBC2347}" type="pres">
      <dgm:prSet presAssocID="{54A38703-09D6-4130-A9B2-2AF485076F4E}"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A9FE6D1E-24BA-4C5C-8483-9EC7EAD605B6}" type="pres">
      <dgm:prSet presAssocID="{54A38703-09D6-4130-A9B2-2AF485076F4E}" presName="descendantText" presStyleLbl="alignAccFollowNode1" presStyleIdx="0" presStyleCnt="2" custFlipVert="1" custFlipHor="1" custScaleX="190463" custScaleY="110667" custLinFactNeighborX="-65177" custLinFactNeighborY="-275">
        <dgm:presLayoutVars>
          <dgm:bulletEnabled val="1"/>
        </dgm:presLayoutVars>
      </dgm:prSet>
      <dgm:spPr/>
      <dgm:t>
        <a:bodyPr/>
        <a:lstStyle/>
        <a:p>
          <a:endParaRPr lang="en-US"/>
        </a:p>
      </dgm:t>
    </dgm:pt>
    <dgm:pt modelId="{E210C239-EFF0-497A-8C04-40BB88C63BFB}" type="pres">
      <dgm:prSet presAssocID="{8D05480A-97DC-4D25-A1C6-006B5C1592D1}" presName="sp" presStyleCnt="0"/>
      <dgm:spPr/>
      <dgm:t>
        <a:bodyPr/>
        <a:lstStyle/>
        <a:p>
          <a:endParaRPr lang="en-US"/>
        </a:p>
      </dgm:t>
    </dgm:pt>
    <dgm:pt modelId="{8F7D3201-94EF-4C48-8A00-24DFDAD3E319}" type="pres">
      <dgm:prSet presAssocID="{99967B92-42DE-471F-B94D-382A2ACB4304}" presName="linNode" presStyleCnt="0"/>
      <dgm:spPr/>
      <dgm:t>
        <a:bodyPr/>
        <a:lstStyle/>
        <a:p>
          <a:endParaRPr lang="en-US"/>
        </a:p>
      </dgm:t>
    </dgm:pt>
    <dgm:pt modelId="{BC682111-47F3-4433-BCBE-37AA6B24E8F0}" type="pres">
      <dgm:prSet presAssocID="{99967B92-42DE-471F-B94D-382A2ACB4304}"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ADD29827-136C-4802-A7F4-CA1A0E8A4084}" type="pres">
      <dgm:prSet presAssocID="{99967B92-42DE-471F-B94D-382A2ACB4304}" presName="descendantText" presStyleLbl="alignAccFollowNode1" presStyleIdx="1" presStyleCnt="2" custFlipVert="1" custFlipHor="1" custScaleX="190463" custScaleY="110667" custLinFactNeighborX="-65177" custLinFactNeighborY="3659">
        <dgm:presLayoutVars>
          <dgm:bulletEnabled val="1"/>
        </dgm:presLayoutVars>
      </dgm:prSet>
      <dgm:spPr/>
      <dgm:t>
        <a:bodyPr/>
        <a:lstStyle/>
        <a:p>
          <a:endParaRPr lang="en-US"/>
        </a:p>
      </dgm:t>
    </dgm:pt>
  </dgm:ptLst>
  <dgm:cxnLst>
    <dgm:cxn modelId="{7A08114B-6C6B-4B24-BCB4-80CC0079D6B4}" srcId="{39B9D7DE-2AC8-4007-A8F8-A1187AF90138}" destId="{99967B92-42DE-471F-B94D-382A2ACB4304}" srcOrd="1" destOrd="0" parTransId="{7D4E4A69-4FED-40B5-96D3-EFD51B25B2E9}" sibTransId="{88EE9524-6692-4E69-8264-D02C89C0F943}"/>
    <dgm:cxn modelId="{5DBA5602-32A5-4BF0-8D98-D1EE50F45F57}" type="presOf" srcId="{9DB88F0E-B4B0-4348-9F3F-A696C796CAE8}" destId="{A9FE6D1E-24BA-4C5C-8483-9EC7EAD605B6}" srcOrd="0" destOrd="0" presId="urn:microsoft.com/office/officeart/2005/8/layout/vList5"/>
    <dgm:cxn modelId="{1C1540BC-B065-472F-8C66-224E450FD46C}" srcId="{99967B92-42DE-471F-B94D-382A2ACB4304}" destId="{7558DD88-30CD-46A4-A46D-4540447144F6}" srcOrd="0" destOrd="0" parTransId="{8A53747B-1025-460B-B4E8-4C1B3EC93F96}" sibTransId="{866F9894-EDD9-46CD-80E6-A54F538AFDCD}"/>
    <dgm:cxn modelId="{8F598679-314E-48D1-AB4F-5E6E5D353687}" type="presOf" srcId="{39B9D7DE-2AC8-4007-A8F8-A1187AF90138}" destId="{56FCC551-F6E7-4A01-9EDA-89C874756D5F}" srcOrd="0" destOrd="0" presId="urn:microsoft.com/office/officeart/2005/8/layout/vList5"/>
    <dgm:cxn modelId="{DAAC9C59-DE05-45D0-9FC7-206C62166662}" type="presOf" srcId="{99967B92-42DE-471F-B94D-382A2ACB4304}" destId="{BC682111-47F3-4433-BCBE-37AA6B24E8F0}" srcOrd="0" destOrd="0" presId="urn:microsoft.com/office/officeart/2005/8/layout/vList5"/>
    <dgm:cxn modelId="{A915F2AD-2125-4D32-B893-3583BB179798}" type="presOf" srcId="{7558DD88-30CD-46A4-A46D-4540447144F6}" destId="{ADD29827-136C-4802-A7F4-CA1A0E8A4084}" srcOrd="0" destOrd="0" presId="urn:microsoft.com/office/officeart/2005/8/layout/vList5"/>
    <dgm:cxn modelId="{E4AA1582-6E84-4828-97C2-561E76EE8BB0}" srcId="{99967B92-42DE-471F-B94D-382A2ACB4304}" destId="{7D8D3510-1C4E-4F57-B122-B5C3FA3CAB48}" srcOrd="1" destOrd="0" parTransId="{5B2B4F8F-1E62-47E2-BB2A-65869368765E}" sibTransId="{877D03A2-5753-4369-AA99-8ED3783A8CB3}"/>
    <dgm:cxn modelId="{EA50C5CF-A12A-4B2F-9A7E-4A6B97631C3C}" type="presOf" srcId="{54A38703-09D6-4130-A9B2-2AF485076F4E}" destId="{7A71A3C7-00C1-4755-8F5B-7F567BBC2347}" srcOrd="0" destOrd="0" presId="urn:microsoft.com/office/officeart/2005/8/layout/vList5"/>
    <dgm:cxn modelId="{45674841-B64F-457D-8709-1634D19FB22D}" srcId="{54A38703-09D6-4130-A9B2-2AF485076F4E}" destId="{9DB88F0E-B4B0-4348-9F3F-A696C796CAE8}" srcOrd="0" destOrd="0" parTransId="{86934C4C-BE06-4B95-BC3E-8C27132DE6A0}" sibTransId="{075546F8-C764-4BAA-8E68-250847E6BB39}"/>
    <dgm:cxn modelId="{AAF0C007-FF02-473D-8033-CD312004A7E9}" srcId="{39B9D7DE-2AC8-4007-A8F8-A1187AF90138}" destId="{54A38703-09D6-4130-A9B2-2AF485076F4E}" srcOrd="0" destOrd="0" parTransId="{765916EF-AC58-4947-9CBE-CCEDF0E26D46}" sibTransId="{8D05480A-97DC-4D25-A1C6-006B5C1592D1}"/>
    <dgm:cxn modelId="{C521BF3E-B8A2-4290-A402-1C3042488D8C}" type="presOf" srcId="{7D8D3510-1C4E-4F57-B122-B5C3FA3CAB48}" destId="{ADD29827-136C-4802-A7F4-CA1A0E8A4084}" srcOrd="0" destOrd="1" presId="urn:microsoft.com/office/officeart/2005/8/layout/vList5"/>
    <dgm:cxn modelId="{40254CF2-8FC1-42BE-BAE5-B2AEAE59628F}" type="presParOf" srcId="{56FCC551-F6E7-4A01-9EDA-89C874756D5F}" destId="{873561C8-E0E3-4C1F-AF20-D7F82096588B}" srcOrd="0" destOrd="0" presId="urn:microsoft.com/office/officeart/2005/8/layout/vList5"/>
    <dgm:cxn modelId="{BC4F94E9-B430-4ED4-A5B5-C0B4F395978F}" type="presParOf" srcId="{873561C8-E0E3-4C1F-AF20-D7F82096588B}" destId="{7A71A3C7-00C1-4755-8F5B-7F567BBC2347}" srcOrd="0" destOrd="0" presId="urn:microsoft.com/office/officeart/2005/8/layout/vList5"/>
    <dgm:cxn modelId="{14D1508E-3E37-4AC6-972A-937178F969E8}" type="presParOf" srcId="{873561C8-E0E3-4C1F-AF20-D7F82096588B}" destId="{A9FE6D1E-24BA-4C5C-8483-9EC7EAD605B6}" srcOrd="1" destOrd="0" presId="urn:microsoft.com/office/officeart/2005/8/layout/vList5"/>
    <dgm:cxn modelId="{1B589388-E694-45DE-8595-02EB092C9822}" type="presParOf" srcId="{56FCC551-F6E7-4A01-9EDA-89C874756D5F}" destId="{E210C239-EFF0-497A-8C04-40BB88C63BFB}" srcOrd="1" destOrd="0" presId="urn:microsoft.com/office/officeart/2005/8/layout/vList5"/>
    <dgm:cxn modelId="{3E55CC92-106A-45E8-85AD-9C49145E699F}" type="presParOf" srcId="{56FCC551-F6E7-4A01-9EDA-89C874756D5F}" destId="{8F7D3201-94EF-4C48-8A00-24DFDAD3E319}" srcOrd="2" destOrd="0" presId="urn:microsoft.com/office/officeart/2005/8/layout/vList5"/>
    <dgm:cxn modelId="{BCAB3389-977B-4D9F-9C98-206302CE680A}" type="presParOf" srcId="{8F7D3201-94EF-4C48-8A00-24DFDAD3E319}" destId="{BC682111-47F3-4433-BCBE-37AA6B24E8F0}" srcOrd="0" destOrd="0" presId="urn:microsoft.com/office/officeart/2005/8/layout/vList5"/>
    <dgm:cxn modelId="{7D391CB8-7D36-4386-B546-665972288D4C}" type="presParOf" srcId="{8F7D3201-94EF-4C48-8A00-24DFDAD3E319}" destId="{ADD29827-136C-4802-A7F4-CA1A0E8A40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3EF09-53A8-4356-B23C-0BAA1A224041}">
      <dsp:nvSpPr>
        <dsp:cNvPr id="0" name=""/>
        <dsp:cNvSpPr/>
      </dsp:nvSpPr>
      <dsp:spPr>
        <a:xfrm>
          <a:off x="3357549" y="2786064"/>
          <a:ext cx="2428900" cy="1984265"/>
        </a:xfrm>
        <a:prstGeom prst="ellips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000099"/>
              </a:solidFill>
              <a:latin typeface="Times New Roman" pitchFamily="18" charset="0"/>
              <a:ea typeface="Times New Roman" pitchFamily="18" charset="0"/>
              <a:cs typeface="+mj-cs"/>
            </a:rPr>
            <a:t>کاربرد ارزیابی عملکرد</a:t>
          </a:r>
          <a:endParaRPr lang="en-US" sz="2400" b="1" kern="1200" dirty="0">
            <a:solidFill>
              <a:srgbClr val="000099"/>
            </a:solidFill>
          </a:endParaRPr>
        </a:p>
      </dsp:txBody>
      <dsp:txXfrm>
        <a:off x="3713253" y="3076653"/>
        <a:ext cx="1717492" cy="1403087"/>
      </dsp:txXfrm>
    </dsp:sp>
    <dsp:sp modelId="{129FF637-D4EF-4D7A-848C-055533C039F8}">
      <dsp:nvSpPr>
        <dsp:cNvPr id="0" name=""/>
        <dsp:cNvSpPr/>
      </dsp:nvSpPr>
      <dsp:spPr>
        <a:xfrm rot="10710158">
          <a:off x="1263539" y="3556047"/>
          <a:ext cx="1979783" cy="565515"/>
        </a:xfrm>
        <a:prstGeom prst="lef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BB3732-9CC9-44AE-8410-B44ED4AA355E}">
      <dsp:nvSpPr>
        <dsp:cNvPr id="0" name=""/>
        <dsp:cNvSpPr/>
      </dsp:nvSpPr>
      <dsp:spPr>
        <a:xfrm>
          <a:off x="569384" y="3309077"/>
          <a:ext cx="1388986" cy="1111188"/>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حقوق</a:t>
          </a:r>
          <a:r>
            <a:rPr lang="ar-SA" sz="1700" b="1" kern="1200" dirty="0" smtClean="0"/>
            <a:t>‌</a:t>
          </a:r>
          <a:r>
            <a:rPr lang="ar-SA" sz="1700" b="1" kern="1200" dirty="0" smtClean="0">
              <a:cs typeface="Zar" pitchFamily="2" charset="-78"/>
            </a:rPr>
            <a:t> و مزايا</a:t>
          </a:r>
          <a:endParaRPr lang="en-US" sz="1700" b="1" kern="1200" dirty="0"/>
        </a:p>
      </dsp:txBody>
      <dsp:txXfrm>
        <a:off x="601930" y="3341623"/>
        <a:ext cx="1323894" cy="1046096"/>
      </dsp:txXfrm>
    </dsp:sp>
    <dsp:sp modelId="{607E66C2-6293-4336-94B5-E50AB9A1CCF6}">
      <dsp:nvSpPr>
        <dsp:cNvPr id="0" name=""/>
        <dsp:cNvSpPr/>
      </dsp:nvSpPr>
      <dsp:spPr>
        <a:xfrm rot="12521160">
          <a:off x="1584395" y="2407666"/>
          <a:ext cx="1999184" cy="565515"/>
        </a:xfrm>
        <a:prstGeom prst="leftArrow">
          <a:avLst>
            <a:gd name="adj1" fmla="val 60000"/>
            <a:gd name="adj2" fmla="val 50000"/>
          </a:avLst>
        </a:prstGeom>
        <a:gradFill rotWithShape="0">
          <a:gsLst>
            <a:gs pos="0">
              <a:schemeClr val="accent3">
                <a:hueOff val="199668"/>
                <a:satOff val="-1209"/>
                <a:lumOff val="1438"/>
                <a:alphaOff val="0"/>
                <a:tint val="65000"/>
                <a:shade val="92000"/>
                <a:satMod val="130000"/>
              </a:schemeClr>
            </a:gs>
            <a:gs pos="45000">
              <a:schemeClr val="accent3">
                <a:hueOff val="199668"/>
                <a:satOff val="-1209"/>
                <a:lumOff val="1438"/>
                <a:alphaOff val="0"/>
                <a:tint val="60000"/>
                <a:shade val="99000"/>
                <a:satMod val="120000"/>
              </a:schemeClr>
            </a:gs>
            <a:gs pos="100000">
              <a:schemeClr val="accent3">
                <a:hueOff val="199668"/>
                <a:satOff val="-1209"/>
                <a:lumOff val="1438"/>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80F455E5-FFF2-4C28-9BF0-F13A34E83BB4}">
      <dsp:nvSpPr>
        <dsp:cNvPr id="0" name=""/>
        <dsp:cNvSpPr/>
      </dsp:nvSpPr>
      <dsp:spPr>
        <a:xfrm>
          <a:off x="1012588" y="1655016"/>
          <a:ext cx="1388986" cy="1111188"/>
        </a:xfrm>
        <a:prstGeom prst="roundRect">
          <a:avLst>
            <a:gd name="adj" fmla="val 10000"/>
          </a:avLst>
        </a:prstGeom>
        <a:gradFill rotWithShape="0">
          <a:gsLst>
            <a:gs pos="0">
              <a:schemeClr val="accent3">
                <a:hueOff val="199668"/>
                <a:satOff val="-1209"/>
                <a:lumOff val="1438"/>
                <a:alphaOff val="0"/>
                <a:tint val="65000"/>
                <a:shade val="92000"/>
                <a:satMod val="130000"/>
              </a:schemeClr>
            </a:gs>
            <a:gs pos="45000">
              <a:schemeClr val="accent3">
                <a:hueOff val="199668"/>
                <a:satOff val="-1209"/>
                <a:lumOff val="1438"/>
                <a:alphaOff val="0"/>
                <a:tint val="60000"/>
                <a:shade val="99000"/>
                <a:satMod val="120000"/>
              </a:schemeClr>
            </a:gs>
            <a:gs pos="100000">
              <a:schemeClr val="accent3">
                <a:hueOff val="199668"/>
                <a:satOff val="-1209"/>
                <a:lumOff val="143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تعيين</a:t>
          </a:r>
          <a:r>
            <a:rPr lang="ar-SA" sz="1700" b="1" kern="1200" dirty="0" smtClean="0"/>
            <a:t>‌</a:t>
          </a:r>
          <a:r>
            <a:rPr lang="ar-SA" sz="1700" b="1" kern="1200" dirty="0" smtClean="0">
              <a:cs typeface="Zar" pitchFamily="2" charset="-78"/>
            </a:rPr>
            <a:t> مسير شغلي</a:t>
          </a:r>
          <a:r>
            <a:rPr lang="ar-SA" sz="1700" b="1" kern="1200" dirty="0" smtClean="0"/>
            <a:t>‌</a:t>
          </a:r>
          <a:endParaRPr lang="en-US" sz="1700" b="1" kern="1200" dirty="0"/>
        </a:p>
      </dsp:txBody>
      <dsp:txXfrm>
        <a:off x="1045134" y="1687562"/>
        <a:ext cx="1323894" cy="1046096"/>
      </dsp:txXfrm>
    </dsp:sp>
    <dsp:sp modelId="{C3DCC307-1232-4406-AEBB-2B3BD97244DA}">
      <dsp:nvSpPr>
        <dsp:cNvPr id="0" name=""/>
        <dsp:cNvSpPr/>
      </dsp:nvSpPr>
      <dsp:spPr>
        <a:xfrm rot="14354031">
          <a:off x="2411292" y="1608240"/>
          <a:ext cx="2074441" cy="565515"/>
        </a:xfrm>
        <a:prstGeom prst="leftArrow">
          <a:avLst>
            <a:gd name="adj1" fmla="val 60000"/>
            <a:gd name="adj2" fmla="val 50000"/>
          </a:avLst>
        </a:prstGeom>
        <a:gradFill rotWithShape="0">
          <a:gsLst>
            <a:gs pos="0">
              <a:schemeClr val="accent3">
                <a:hueOff val="399335"/>
                <a:satOff val="-2418"/>
                <a:lumOff val="2876"/>
                <a:alphaOff val="0"/>
                <a:tint val="65000"/>
                <a:shade val="92000"/>
                <a:satMod val="130000"/>
              </a:schemeClr>
            </a:gs>
            <a:gs pos="45000">
              <a:schemeClr val="accent3">
                <a:hueOff val="399335"/>
                <a:satOff val="-2418"/>
                <a:lumOff val="2876"/>
                <a:alphaOff val="0"/>
                <a:tint val="60000"/>
                <a:shade val="99000"/>
                <a:satMod val="120000"/>
              </a:schemeClr>
            </a:gs>
            <a:gs pos="100000">
              <a:schemeClr val="accent3">
                <a:hueOff val="399335"/>
                <a:satOff val="-2418"/>
                <a:lumOff val="287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77F8B770-35E3-4A15-B2E6-672F52A3B4C9}">
      <dsp:nvSpPr>
        <dsp:cNvPr id="0" name=""/>
        <dsp:cNvSpPr/>
      </dsp:nvSpPr>
      <dsp:spPr>
        <a:xfrm>
          <a:off x="2223445" y="444159"/>
          <a:ext cx="1388986" cy="1111188"/>
        </a:xfrm>
        <a:prstGeom prst="roundRect">
          <a:avLst>
            <a:gd name="adj" fmla="val 10000"/>
          </a:avLst>
        </a:prstGeom>
        <a:gradFill rotWithShape="0">
          <a:gsLst>
            <a:gs pos="0">
              <a:schemeClr val="accent3">
                <a:hueOff val="399335"/>
                <a:satOff val="-2418"/>
                <a:lumOff val="2876"/>
                <a:alphaOff val="0"/>
                <a:tint val="65000"/>
                <a:shade val="92000"/>
                <a:satMod val="130000"/>
              </a:schemeClr>
            </a:gs>
            <a:gs pos="45000">
              <a:schemeClr val="accent3">
                <a:hueOff val="399335"/>
                <a:satOff val="-2418"/>
                <a:lumOff val="2876"/>
                <a:alphaOff val="0"/>
                <a:tint val="60000"/>
                <a:shade val="99000"/>
                <a:satMod val="120000"/>
              </a:schemeClr>
            </a:gs>
            <a:gs pos="100000">
              <a:schemeClr val="accent3">
                <a:hueOff val="399335"/>
                <a:satOff val="-2418"/>
                <a:lumOff val="287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شناخت</a:t>
          </a:r>
          <a:r>
            <a:rPr lang="ar-SA" sz="1700" b="1" kern="1200" dirty="0" smtClean="0"/>
            <a:t>‌</a:t>
          </a:r>
          <a:r>
            <a:rPr lang="ar-SA" sz="1700" b="1" kern="1200" dirty="0" smtClean="0">
              <a:cs typeface="Zar" pitchFamily="2" charset="-78"/>
            </a:rPr>
            <a:t> استعدادهاي</a:t>
          </a:r>
          <a:r>
            <a:rPr lang="ar-SA" sz="1700" b="1" kern="1200" dirty="0" smtClean="0"/>
            <a:t>‌</a:t>
          </a:r>
          <a:r>
            <a:rPr lang="ar-SA" sz="1700" b="1" kern="1200" dirty="0" smtClean="0">
              <a:cs typeface="Zar" pitchFamily="2" charset="-78"/>
            </a:rPr>
            <a:t> بالقوه</a:t>
          </a:r>
          <a:r>
            <a:rPr lang="ar-SA" sz="1700" b="1" kern="1200" dirty="0" smtClean="0"/>
            <a:t>‌</a:t>
          </a:r>
          <a:r>
            <a:rPr lang="ar-SA" sz="1700" b="1" kern="1200" dirty="0" smtClean="0">
              <a:cs typeface="Zar" pitchFamily="2" charset="-78"/>
            </a:rPr>
            <a:t> كاركنان</a:t>
          </a:r>
          <a:endParaRPr lang="en-US" sz="1700" b="1" kern="1200" dirty="0"/>
        </a:p>
      </dsp:txBody>
      <dsp:txXfrm>
        <a:off x="2255991" y="476705"/>
        <a:ext cx="1323894" cy="1046096"/>
      </dsp:txXfrm>
    </dsp:sp>
    <dsp:sp modelId="{090C19BF-F21B-4EF9-B18E-07E7535EA211}">
      <dsp:nvSpPr>
        <dsp:cNvPr id="0" name=""/>
        <dsp:cNvSpPr/>
      </dsp:nvSpPr>
      <dsp:spPr>
        <a:xfrm rot="16200000">
          <a:off x="3518553" y="1327237"/>
          <a:ext cx="2106892" cy="565515"/>
        </a:xfrm>
        <a:prstGeom prst="leftArrow">
          <a:avLst>
            <a:gd name="adj1" fmla="val 60000"/>
            <a:gd name="adj2" fmla="val 50000"/>
          </a:avLst>
        </a:prstGeom>
        <a:gradFill rotWithShape="0">
          <a:gsLst>
            <a:gs pos="0">
              <a:schemeClr val="accent3">
                <a:hueOff val="599003"/>
                <a:satOff val="-3627"/>
                <a:lumOff val="4314"/>
                <a:alphaOff val="0"/>
                <a:tint val="65000"/>
                <a:shade val="92000"/>
                <a:satMod val="130000"/>
              </a:schemeClr>
            </a:gs>
            <a:gs pos="45000">
              <a:schemeClr val="accent3">
                <a:hueOff val="599003"/>
                <a:satOff val="-3627"/>
                <a:lumOff val="4314"/>
                <a:alphaOff val="0"/>
                <a:tint val="60000"/>
                <a:shade val="99000"/>
                <a:satMod val="120000"/>
              </a:schemeClr>
            </a:gs>
            <a:gs pos="100000">
              <a:schemeClr val="accent3">
                <a:hueOff val="599003"/>
                <a:satOff val="-3627"/>
                <a:lumOff val="4314"/>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1F4EE84-CEBF-4033-84B0-5D1CAA8C9821}">
      <dsp:nvSpPr>
        <dsp:cNvPr id="0" name=""/>
        <dsp:cNvSpPr/>
      </dsp:nvSpPr>
      <dsp:spPr>
        <a:xfrm>
          <a:off x="3877506" y="954"/>
          <a:ext cx="1388986" cy="1111188"/>
        </a:xfrm>
        <a:prstGeom prst="roundRect">
          <a:avLst>
            <a:gd name="adj" fmla="val 10000"/>
          </a:avLst>
        </a:prstGeom>
        <a:gradFill rotWithShape="0">
          <a:gsLst>
            <a:gs pos="0">
              <a:schemeClr val="accent3">
                <a:hueOff val="599003"/>
                <a:satOff val="-3627"/>
                <a:lumOff val="4314"/>
                <a:alphaOff val="0"/>
                <a:tint val="65000"/>
                <a:shade val="92000"/>
                <a:satMod val="130000"/>
              </a:schemeClr>
            </a:gs>
            <a:gs pos="45000">
              <a:schemeClr val="accent3">
                <a:hueOff val="599003"/>
                <a:satOff val="-3627"/>
                <a:lumOff val="4314"/>
                <a:alphaOff val="0"/>
                <a:tint val="60000"/>
                <a:shade val="99000"/>
                <a:satMod val="120000"/>
              </a:schemeClr>
            </a:gs>
            <a:gs pos="100000">
              <a:schemeClr val="accent3">
                <a:hueOff val="599003"/>
                <a:satOff val="-3627"/>
                <a:lumOff val="431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آموزش</a:t>
          </a:r>
          <a:r>
            <a:rPr lang="ar-SA" sz="1700" b="1" kern="1200" dirty="0" smtClean="0"/>
            <a:t>‌</a:t>
          </a:r>
          <a:r>
            <a:rPr lang="ar-SA" sz="1700" b="1" kern="1200" dirty="0" smtClean="0">
              <a:cs typeface="Zar" pitchFamily="2" charset="-78"/>
            </a:rPr>
            <a:t> و تربيت</a:t>
          </a:r>
          <a:r>
            <a:rPr lang="ar-SA" sz="1700" b="1" kern="1200" dirty="0" smtClean="0"/>
            <a:t>‌</a:t>
          </a:r>
          <a:r>
            <a:rPr lang="ar-SA" sz="1700" b="1" kern="1200" dirty="0" smtClean="0">
              <a:cs typeface="Zar" pitchFamily="2" charset="-78"/>
            </a:rPr>
            <a:t> كاركنان</a:t>
          </a:r>
          <a:r>
            <a:rPr lang="ar-SA" sz="1700" b="1" kern="1200" dirty="0" smtClean="0"/>
            <a:t>‌</a:t>
          </a:r>
          <a:endParaRPr lang="en-US" sz="1700" b="1" kern="1200" dirty="0"/>
        </a:p>
      </dsp:txBody>
      <dsp:txXfrm>
        <a:off x="3910052" y="33500"/>
        <a:ext cx="1323894" cy="1046096"/>
      </dsp:txXfrm>
    </dsp:sp>
    <dsp:sp modelId="{DDC46A67-54A8-41C9-8E74-EFB45215DC1B}">
      <dsp:nvSpPr>
        <dsp:cNvPr id="0" name=""/>
        <dsp:cNvSpPr/>
      </dsp:nvSpPr>
      <dsp:spPr>
        <a:xfrm rot="18045969">
          <a:off x="4658265" y="1608240"/>
          <a:ext cx="2074441" cy="565515"/>
        </a:xfrm>
        <a:prstGeom prst="leftArrow">
          <a:avLst>
            <a:gd name="adj1" fmla="val 60000"/>
            <a:gd name="adj2" fmla="val 50000"/>
          </a:avLst>
        </a:prstGeom>
        <a:gradFill rotWithShape="0">
          <a:gsLst>
            <a:gs pos="0">
              <a:schemeClr val="accent3">
                <a:hueOff val="798670"/>
                <a:satOff val="-4837"/>
                <a:lumOff val="5751"/>
                <a:alphaOff val="0"/>
                <a:tint val="65000"/>
                <a:shade val="92000"/>
                <a:satMod val="130000"/>
              </a:schemeClr>
            </a:gs>
            <a:gs pos="45000">
              <a:schemeClr val="accent3">
                <a:hueOff val="798670"/>
                <a:satOff val="-4837"/>
                <a:lumOff val="5751"/>
                <a:alphaOff val="0"/>
                <a:tint val="60000"/>
                <a:shade val="99000"/>
                <a:satMod val="120000"/>
              </a:schemeClr>
            </a:gs>
            <a:gs pos="100000">
              <a:schemeClr val="accent3">
                <a:hueOff val="798670"/>
                <a:satOff val="-4837"/>
                <a:lumOff val="575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840296E0-0293-41A9-A712-FD6AEFAD42CA}">
      <dsp:nvSpPr>
        <dsp:cNvPr id="0" name=""/>
        <dsp:cNvSpPr/>
      </dsp:nvSpPr>
      <dsp:spPr>
        <a:xfrm>
          <a:off x="5531568" y="444159"/>
          <a:ext cx="1388986" cy="1111188"/>
        </a:xfrm>
        <a:prstGeom prst="roundRect">
          <a:avLst>
            <a:gd name="adj" fmla="val 10000"/>
          </a:avLst>
        </a:prstGeom>
        <a:gradFill rotWithShape="0">
          <a:gsLst>
            <a:gs pos="0">
              <a:schemeClr val="accent3">
                <a:hueOff val="798670"/>
                <a:satOff val="-4837"/>
                <a:lumOff val="5751"/>
                <a:alphaOff val="0"/>
                <a:tint val="65000"/>
                <a:shade val="92000"/>
                <a:satMod val="130000"/>
              </a:schemeClr>
            </a:gs>
            <a:gs pos="45000">
              <a:schemeClr val="accent3">
                <a:hueOff val="798670"/>
                <a:satOff val="-4837"/>
                <a:lumOff val="5751"/>
                <a:alphaOff val="0"/>
                <a:tint val="60000"/>
                <a:shade val="99000"/>
                <a:satMod val="120000"/>
              </a:schemeClr>
            </a:gs>
            <a:gs pos="100000">
              <a:schemeClr val="accent3">
                <a:hueOff val="798670"/>
                <a:satOff val="-4837"/>
                <a:lumOff val="575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تعيين</a:t>
          </a:r>
          <a:r>
            <a:rPr lang="ar-SA" sz="1700" b="1" kern="1200" dirty="0" smtClean="0"/>
            <a:t>‌</a:t>
          </a:r>
          <a:r>
            <a:rPr lang="ar-SA" sz="1700" b="1" kern="1200" dirty="0" smtClean="0">
              <a:cs typeface="Zar" pitchFamily="2" charset="-78"/>
            </a:rPr>
            <a:t> روايي</a:t>
          </a:r>
          <a:r>
            <a:rPr lang="ar-SA" sz="1700" b="1" kern="1200" dirty="0" smtClean="0"/>
            <a:t>‌</a:t>
          </a:r>
          <a:r>
            <a:rPr lang="ar-SA" sz="1700" b="1" kern="1200" dirty="0" smtClean="0">
              <a:cs typeface="Zar" pitchFamily="2" charset="-78"/>
            </a:rPr>
            <a:t> آزمونهاي</a:t>
          </a:r>
          <a:r>
            <a:rPr lang="ar-SA" sz="1700" b="1" kern="1200" dirty="0" smtClean="0"/>
            <a:t>‌</a:t>
          </a:r>
          <a:r>
            <a:rPr lang="ar-SA" sz="1700" b="1" kern="1200" dirty="0" smtClean="0">
              <a:cs typeface="Zar" pitchFamily="2" charset="-78"/>
            </a:rPr>
            <a:t> استخدامي</a:t>
          </a:r>
          <a:r>
            <a:rPr lang="ar-SA" sz="1700" b="1" kern="1200" dirty="0" smtClean="0"/>
            <a:t>‌</a:t>
          </a:r>
          <a:endParaRPr lang="en-US" sz="1700" b="1" kern="1200" dirty="0"/>
        </a:p>
      </dsp:txBody>
      <dsp:txXfrm>
        <a:off x="5564114" y="476705"/>
        <a:ext cx="1323894" cy="1046096"/>
      </dsp:txXfrm>
    </dsp:sp>
    <dsp:sp modelId="{D86E5382-0DC7-4FC8-AAAD-B546EE6676E2}">
      <dsp:nvSpPr>
        <dsp:cNvPr id="0" name=""/>
        <dsp:cNvSpPr/>
      </dsp:nvSpPr>
      <dsp:spPr>
        <a:xfrm rot="19878840">
          <a:off x="5560420" y="2407666"/>
          <a:ext cx="1999184" cy="565515"/>
        </a:xfrm>
        <a:prstGeom prst="leftArrow">
          <a:avLst>
            <a:gd name="adj1" fmla="val 60000"/>
            <a:gd name="adj2" fmla="val 50000"/>
          </a:avLst>
        </a:prstGeom>
        <a:gradFill rotWithShape="0">
          <a:gsLst>
            <a:gs pos="0">
              <a:schemeClr val="accent3">
                <a:hueOff val="998337"/>
                <a:satOff val="-6046"/>
                <a:lumOff val="7189"/>
                <a:alphaOff val="0"/>
                <a:tint val="65000"/>
                <a:shade val="92000"/>
                <a:satMod val="130000"/>
              </a:schemeClr>
            </a:gs>
            <a:gs pos="45000">
              <a:schemeClr val="accent3">
                <a:hueOff val="998337"/>
                <a:satOff val="-6046"/>
                <a:lumOff val="7189"/>
                <a:alphaOff val="0"/>
                <a:tint val="60000"/>
                <a:shade val="99000"/>
                <a:satMod val="120000"/>
              </a:schemeClr>
            </a:gs>
            <a:gs pos="100000">
              <a:schemeClr val="accent3">
                <a:hueOff val="998337"/>
                <a:satOff val="-6046"/>
                <a:lumOff val="718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B13FBC2-8789-4080-829B-0032A53700EA}">
      <dsp:nvSpPr>
        <dsp:cNvPr id="0" name=""/>
        <dsp:cNvSpPr/>
      </dsp:nvSpPr>
      <dsp:spPr>
        <a:xfrm>
          <a:off x="6742425" y="1655016"/>
          <a:ext cx="1388986" cy="1111188"/>
        </a:xfrm>
        <a:prstGeom prst="roundRect">
          <a:avLst>
            <a:gd name="adj" fmla="val 10000"/>
          </a:avLst>
        </a:prstGeom>
        <a:gradFill rotWithShape="0">
          <a:gsLst>
            <a:gs pos="0">
              <a:schemeClr val="accent3">
                <a:hueOff val="998337"/>
                <a:satOff val="-6046"/>
                <a:lumOff val="7189"/>
                <a:alphaOff val="0"/>
                <a:tint val="65000"/>
                <a:shade val="92000"/>
                <a:satMod val="130000"/>
              </a:schemeClr>
            </a:gs>
            <a:gs pos="45000">
              <a:schemeClr val="accent3">
                <a:hueOff val="998337"/>
                <a:satOff val="-6046"/>
                <a:lumOff val="7189"/>
                <a:alphaOff val="0"/>
                <a:tint val="60000"/>
                <a:shade val="99000"/>
                <a:satMod val="120000"/>
              </a:schemeClr>
            </a:gs>
            <a:gs pos="100000">
              <a:schemeClr val="accent3">
                <a:hueOff val="998337"/>
                <a:satOff val="-6046"/>
                <a:lumOff val="718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كارمنديابي</a:t>
          </a:r>
          <a:r>
            <a:rPr lang="ar-SA" sz="1700" b="1" kern="1200" dirty="0" smtClean="0"/>
            <a:t>‌</a:t>
          </a:r>
          <a:r>
            <a:rPr lang="ar-SA" sz="1700" b="1" kern="1200" dirty="0" smtClean="0">
              <a:cs typeface="Zar" pitchFamily="2" charset="-78"/>
            </a:rPr>
            <a:t> و انتخاب</a:t>
          </a:r>
          <a:endParaRPr lang="en-US" sz="1700" b="1" kern="1200" dirty="0"/>
        </a:p>
      </dsp:txBody>
      <dsp:txXfrm>
        <a:off x="6774971" y="1687562"/>
        <a:ext cx="1323894" cy="1046096"/>
      </dsp:txXfrm>
    </dsp:sp>
    <dsp:sp modelId="{47174F75-2DBE-47DE-8F90-A6C889D8D480}">
      <dsp:nvSpPr>
        <dsp:cNvPr id="0" name=""/>
        <dsp:cNvSpPr/>
      </dsp:nvSpPr>
      <dsp:spPr>
        <a:xfrm rot="89842">
          <a:off x="5900677" y="3556047"/>
          <a:ext cx="1979783" cy="565515"/>
        </a:xfrm>
        <a:prstGeom prst="leftArrow">
          <a:avLst>
            <a:gd name="adj1" fmla="val 60000"/>
            <a:gd name="adj2" fmla="val 50000"/>
          </a:avLst>
        </a:prstGeom>
        <a:gradFill rotWithShape="0">
          <a:gsLst>
            <a:gs pos="0">
              <a:schemeClr val="accent3">
                <a:hueOff val="1198005"/>
                <a:satOff val="-7255"/>
                <a:lumOff val="8627"/>
                <a:alphaOff val="0"/>
                <a:tint val="65000"/>
                <a:shade val="92000"/>
                <a:satMod val="130000"/>
              </a:schemeClr>
            </a:gs>
            <a:gs pos="45000">
              <a:schemeClr val="accent3">
                <a:hueOff val="1198005"/>
                <a:satOff val="-7255"/>
                <a:lumOff val="8627"/>
                <a:alphaOff val="0"/>
                <a:tint val="60000"/>
                <a:shade val="99000"/>
                <a:satMod val="120000"/>
              </a:schemeClr>
            </a:gs>
            <a:gs pos="100000">
              <a:schemeClr val="accent3">
                <a:hueOff val="1198005"/>
                <a:satOff val="-7255"/>
                <a:lumOff val="8627"/>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A1B7939-6241-4F1B-8A22-76A01A3F4264}">
      <dsp:nvSpPr>
        <dsp:cNvPr id="0" name=""/>
        <dsp:cNvSpPr/>
      </dsp:nvSpPr>
      <dsp:spPr>
        <a:xfrm>
          <a:off x="7185629" y="3309077"/>
          <a:ext cx="1388986" cy="1111188"/>
        </a:xfrm>
        <a:prstGeom prst="roundRect">
          <a:avLst>
            <a:gd name="adj" fmla="val 10000"/>
          </a:avLst>
        </a:prstGeom>
        <a:gradFill rotWithShape="0">
          <a:gsLst>
            <a:gs pos="0">
              <a:schemeClr val="accent3">
                <a:hueOff val="1198005"/>
                <a:satOff val="-7255"/>
                <a:lumOff val="8627"/>
                <a:alphaOff val="0"/>
                <a:tint val="65000"/>
                <a:shade val="92000"/>
                <a:satMod val="130000"/>
              </a:schemeClr>
            </a:gs>
            <a:gs pos="45000">
              <a:schemeClr val="accent3">
                <a:hueOff val="1198005"/>
                <a:satOff val="-7255"/>
                <a:lumOff val="8627"/>
                <a:alphaOff val="0"/>
                <a:tint val="60000"/>
                <a:shade val="99000"/>
                <a:satMod val="120000"/>
              </a:schemeClr>
            </a:gs>
            <a:gs pos="100000">
              <a:schemeClr val="accent3">
                <a:hueOff val="1198005"/>
                <a:satOff val="-7255"/>
                <a:lumOff val="862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ar-SA" sz="1700" b="1" kern="1200" dirty="0" smtClean="0">
              <a:cs typeface="Zar" pitchFamily="2" charset="-78"/>
            </a:rPr>
            <a:t>برنامه</a:t>
          </a:r>
          <a:r>
            <a:rPr lang="ar-SA" sz="1700" b="1" kern="1200" dirty="0" smtClean="0">
              <a:cs typeface="B Titr" pitchFamily="2" charset="-78"/>
            </a:rPr>
            <a:t>‌</a:t>
          </a:r>
          <a:r>
            <a:rPr lang="ar-SA" sz="1700" b="1" kern="1200" dirty="0" smtClean="0">
              <a:cs typeface="Zar" pitchFamily="2" charset="-78"/>
            </a:rPr>
            <a:t> ريزي</a:t>
          </a:r>
          <a:r>
            <a:rPr lang="ar-SA" sz="1700" b="1" kern="1200" dirty="0" smtClean="0">
              <a:cs typeface="B Titr" pitchFamily="2" charset="-78"/>
            </a:rPr>
            <a:t>‌</a:t>
          </a:r>
          <a:r>
            <a:rPr lang="ar-SA" sz="1700" b="1" kern="1200" dirty="0" smtClean="0">
              <a:cs typeface="Zar" pitchFamily="2" charset="-78"/>
            </a:rPr>
            <a:t> نيروي</a:t>
          </a:r>
          <a:r>
            <a:rPr lang="ar-SA" sz="1700" b="1" kern="1200" dirty="0" smtClean="0">
              <a:cs typeface="B Titr" pitchFamily="2" charset="-78"/>
            </a:rPr>
            <a:t>‌</a:t>
          </a:r>
          <a:r>
            <a:rPr lang="ar-SA" sz="1700" b="1" kern="1200" dirty="0" smtClean="0">
              <a:cs typeface="Zar" pitchFamily="2" charset="-78"/>
            </a:rPr>
            <a:t> انساني</a:t>
          </a:r>
          <a:r>
            <a:rPr lang="ar-SA" sz="1700" b="1" kern="1200" dirty="0" smtClean="0">
              <a:cs typeface="B Titr" pitchFamily="2" charset="-78"/>
            </a:rPr>
            <a:t>‌</a:t>
          </a:r>
          <a:endParaRPr lang="en-US" sz="1700" b="1" kern="1200" dirty="0"/>
        </a:p>
      </dsp:txBody>
      <dsp:txXfrm>
        <a:off x="7218175" y="3341623"/>
        <a:ext cx="1323894" cy="10460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Low" defTabSz="1422400" rtl="1">
            <a:lnSpc>
              <a:spcPct val="90000"/>
            </a:lnSpc>
            <a:spcBef>
              <a:spcPct val="0"/>
            </a:spcBef>
            <a:spcAft>
              <a:spcPct val="15000"/>
            </a:spcAft>
            <a:buChar char="••"/>
          </a:pPr>
          <a:r>
            <a:rPr lang="ar-SA" sz="3200" kern="1200" dirty="0" smtClean="0"/>
            <a:t>در روش‌ قياسي‌، عملكرد فرد با استاندارد از پيش‌ تعيين‌ شده‌اي‌ مقايسه‌ و سنجيده‌ مي‌شود. اين‌ روش‌ بيشتر براي‌ سنجش‌ كار در مشاغل‌ توليدي‌ متداول‌ است‌.</a:t>
          </a:r>
          <a:endParaRPr lang="en-US" sz="3200" kern="1200" dirty="0">
            <a:cs typeface="+mn-cs"/>
          </a:endParaRPr>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قياسي‌</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65073" y="307617"/>
          <a:ext cx="2252142"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1066800" rtl="1">
            <a:lnSpc>
              <a:spcPct val="100000"/>
            </a:lnSpc>
            <a:spcBef>
              <a:spcPct val="0"/>
            </a:spcBef>
            <a:spcAft>
              <a:spcPct val="15000"/>
            </a:spcAft>
            <a:buChar char="••"/>
          </a:pPr>
          <a:r>
            <a:rPr lang="ar-SA" sz="2400" kern="1200" dirty="0" smtClean="0"/>
            <a:t>در روش‌ درجه‌ بندي‌ از ارزياب‌ خواسته‌ مي‌شود تا كاركنان‌ را براساس‌ يك‌ معيار كلي‌ (مثلاً عملكرد آنها در مجموع‌) از بهترين‌ تا ضعيفترين‌، درجه‌ بندي‌ نمايد. فردي‌ كه‌ بهترين‌ عملكرد را داشته‌ باشد در بالاي‌ جدول‌، فردي‌ كه‌ ضعيفترين‌ عملكرد را داشته‌ باشد، در پايين‌ جدول‌ و ساير كاركنان‌ بين‌ اين‌ دو حد قرار مي‌گيرند.</a:t>
          </a:r>
          <a:endParaRPr lang="en-US" sz="2400" b="1" kern="1200" dirty="0">
            <a:cs typeface="+mn-cs"/>
          </a:endParaRPr>
        </a:p>
      </dsp:txBody>
      <dsp:txXfrm rot="-5400000">
        <a:off x="191244" y="3001329"/>
        <a:ext cx="7309742" cy="2032260"/>
      </dsp:txXfrm>
    </dsp:sp>
    <dsp:sp modelId="{BC682111-47F3-4433-BCBE-37AA6B24E8F0}">
      <dsp:nvSpPr>
        <dsp:cNvPr id="0" name=""/>
        <dsp:cNvSpPr/>
      </dsp:nvSpPr>
      <dsp:spPr>
        <a:xfrm>
          <a:off x="7420792" y="2671146"/>
          <a:ext cx="1508957" cy="2543827"/>
        </a:xfrm>
        <a:prstGeom prst="roundRect">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درجه‌ بندي‌</a:t>
          </a:r>
          <a:endParaRPr lang="en-US" sz="2800" b="1" kern="1200" dirty="0">
            <a:solidFill>
              <a:srgbClr val="C00000"/>
            </a:solidFill>
            <a:cs typeface="+mj-cs"/>
          </a:endParaRPr>
        </a:p>
      </dsp:txBody>
      <dsp:txXfrm>
        <a:off x="7494453" y="2744807"/>
        <a:ext cx="1361635" cy="23965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90000"/>
            </a:lnSpc>
            <a:spcBef>
              <a:spcPct val="0"/>
            </a:spcBef>
            <a:spcAft>
              <a:spcPct val="15000"/>
            </a:spcAft>
            <a:buChar char="••"/>
          </a:pPr>
          <a:r>
            <a:rPr lang="fa-IR" sz="2000" kern="1200" dirty="0" smtClean="0"/>
            <a:t>نوعي‌ ارزيابي‌ به‌ روش‌ درجه‌ بندي‌ است‌ كه‌ كارِ مقايسه‌ كاركنان‌ را آسانتر مي‌نمايد. در اينجا، عملكرد هريك‌ از كاركنان‌ با عملكرد تك‌ تك‌ ساير افراد مقايسه‌ مي‌گردد. براي‌ مثال‌ اگر در واحدي‌ از سازمان‌ پنج‌ نفر ارزيابي‌ شوند، عملكرد هريك‌ از اعضا با عملكرد هريك‌ از چهار نفر ديگر مقايسه‌ و نتيجه‌، اعلام‌ مي‌گردد. كسي‌ كه‌ در پايان‌ اين‌ مقايسه‌ها بهترين‌ نتيجه‌ را به‌ دست‌ آورده‌ باشد (يعني‌ كسي‌ كه‌ دفعات‌ بيشتري‌ عملكردش‌ بهتر از ديگران‌ ارزيابي‌ شده‌ باشد) در صدر جدول‌ قرار مي‌گيرد.</a:t>
          </a:r>
          <a:endParaRPr lang="en-US" sz="2000" kern="1200" dirty="0">
            <a:cs typeface="+mn-cs"/>
          </a:endParaRPr>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دو به‌ دو</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65073" y="307617"/>
          <a:ext cx="2252142"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lang="ar-SA" sz="2000" kern="1200" dirty="0" smtClean="0"/>
            <a:t>در اين‌ روش‌ ارزياب‌ بايد عملكرد كاركنان‌ را در گروه‌هاي‌ خاصي‌ دسته‌ بندي‌ نمايد. گروه‌بندي‌ كاركنان‌ مطابق‌ با توزيع‌ نرمال‌ بوده‌، هريك‌ از كاركنان‌ بنابه‌ قضاوتي‌ كه‌ از عملكرد او به‌ عمل‌ مي‌آيد، در يكي‌ از اين‌ گروه‌ها جاي‌ مي‌گيرد. در اين‌ روش‌ ارزيابي‌ فرض‌ براين‌ است‌ كه‌ در ه‌ رگروه‌ كاري‌ عده‌اي‌ از كاركنان‌ داراي‌ عملكرد عالي‌، عده‌اي‌ داراي‌ عملكرد متوسط‌ و عده‌اي‌ داراي‌ عملكرد ضعيف‌ هستند.</a:t>
          </a:r>
          <a:endParaRPr lang="en-US" sz="2000" b="1" kern="1200" dirty="0">
            <a:cs typeface="+mn-cs"/>
          </a:endParaRPr>
        </a:p>
      </dsp:txBody>
      <dsp:txXfrm rot="-5400000">
        <a:off x="191244" y="3001329"/>
        <a:ext cx="7309742" cy="2032260"/>
      </dsp:txXfrm>
    </dsp:sp>
    <dsp:sp modelId="{BC682111-47F3-4433-BCBE-37AA6B24E8F0}">
      <dsp:nvSpPr>
        <dsp:cNvPr id="0" name=""/>
        <dsp:cNvSpPr/>
      </dsp:nvSpPr>
      <dsp:spPr>
        <a:xfrm>
          <a:off x="7420792" y="2671146"/>
          <a:ext cx="1508957" cy="2543827"/>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توزيع‌ اجباري‌</a:t>
          </a:r>
          <a:endParaRPr lang="en-US" sz="2800" b="1" kern="1200" dirty="0">
            <a:solidFill>
              <a:srgbClr val="C00000"/>
            </a:solidFill>
            <a:cs typeface="+mj-cs"/>
          </a:endParaRPr>
        </a:p>
      </dsp:txBody>
      <dsp:txXfrm>
        <a:off x="7494453" y="2744807"/>
        <a:ext cx="1361635" cy="23965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lang="ar-SA" sz="1800" kern="1200" dirty="0" smtClean="0"/>
            <a:t>روش‌ مذكور معمولاً در مواردي‌ به‌ كار برده‌ مي‌شود كه‌ استفاده‌ از ساير روشهاي‌ ارزيابي‌ باعث‌ گردد عملكرد اكثريت‌ كاركنان‌ به‌ طور نامعقولي‌ در سطح‌ بالا ارزيابي‌ شود.</a:t>
          </a:r>
          <a:endParaRPr lang="en-US" sz="1800" kern="1200" dirty="0">
            <a:cs typeface="+mn-cs"/>
          </a:endParaRPr>
        </a:p>
        <a:p>
          <a:pPr marL="171450" lvl="1" indent="-171450" algn="justLow" defTabSz="800100" rtl="1">
            <a:lnSpc>
              <a:spcPct val="90000"/>
            </a:lnSpc>
            <a:spcBef>
              <a:spcPct val="0"/>
            </a:spcBef>
            <a:spcAft>
              <a:spcPct val="15000"/>
            </a:spcAft>
            <a:buChar char="••"/>
          </a:pPr>
          <a:r>
            <a:rPr lang="ar-SA" sz="1800" kern="1200" dirty="0" smtClean="0"/>
            <a:t>گزينه‌ها (جملات‌ توصيفي‌) را معمولاً متخصصان‌ اداره‌ امور كاركنان‌، تهيه‌ و سپس‌ براي‌ تعيين‌ كاربردشان‌، در اختيار سرپرستان‌ و ساير كارشناسان‌ قرار مي‌دهند. كارشناسان‌ با مطالعه‌ گزينه‌ها معين‌ مي‌كنند كه‌ كدام‌ يك‌ از جملات‌، شرح‌ درستي‌ از عملكرد مؤثر و كدام‌ يك‌، شرح‌ درستي‌ از عملكرد ضعيف‌ در آن‌ شغل‌ بخصوص‌ است‌. ارزياب‌ سپس‌ با استفاده‌ از فرمي‌ كه‌ بدين‌ ترتيب‌ تهيه‌ شده‌ است‌، مبادرت‌ به‌ ارزيابي‌ كاركنان‌ مي‌نمايد.</a:t>
          </a:r>
          <a:endParaRPr lang="en-US" sz="1800" kern="1200" dirty="0"/>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انتخاب‌ اجباري‌</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31210" y="236166"/>
          <a:ext cx="2319869"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100000"/>
            </a:lnSpc>
            <a:spcBef>
              <a:spcPct val="0"/>
            </a:spcBef>
            <a:spcAft>
              <a:spcPct val="15000"/>
            </a:spcAft>
            <a:buChar char="••"/>
          </a:pPr>
          <a:r>
            <a:rPr lang="ar-SA" sz="2000" b="1" kern="1200" dirty="0" smtClean="0">
              <a:solidFill>
                <a:srgbClr val="C00000"/>
              </a:solidFill>
            </a:rPr>
            <a:t>درمرحله‌ اول‌</a:t>
          </a:r>
          <a:r>
            <a:rPr lang="ar-SA" sz="2000" kern="1200" dirty="0" smtClean="0"/>
            <a:t>، از گروهي‌ از متخصصان‌ و كارشناسان‌ خواسته‌ مي‌شود تا نمونه‌ هايي‌ از عملكرد مؤثر و عملكرد ضعيف‌ را در شغل‌ برشمارند. در </a:t>
          </a:r>
          <a:r>
            <a:rPr lang="ar-SA" sz="2000" b="1" kern="1200" dirty="0" smtClean="0">
              <a:solidFill>
                <a:srgbClr val="C00000"/>
              </a:solidFill>
            </a:rPr>
            <a:t>مرحله‌ دوم‌</a:t>
          </a:r>
          <a:r>
            <a:rPr lang="ar-SA" sz="2000" kern="1200" dirty="0" smtClean="0"/>
            <a:t>، نمونه‌هاي‌ عملكردِ طبقه‌ بندي‌ شده‌ به‌ گروه‌ ديگري‌ از متخصصان‌ داده‌ و از آنها خواسته‌ مي‌شود تا يك‌ بار ديگر آنها را براساس‌ همان‌ معيارها طبقه‌ بندي‌ نمايند. در </a:t>
          </a:r>
          <a:r>
            <a:rPr lang="ar-SA" sz="2000" b="1" kern="1200" dirty="0" smtClean="0">
              <a:solidFill>
                <a:srgbClr val="C00000"/>
              </a:solidFill>
            </a:rPr>
            <a:t>مرحله‌ سوم‌</a:t>
          </a:r>
          <a:r>
            <a:rPr lang="ar-SA" sz="2000" kern="1200" dirty="0" smtClean="0"/>
            <a:t>، از ميان‌ اين‌ نمونه‌ها، آنهايي‌ كه‌ به‌ نظر مي‌رسد بهترين‌ نمونه‌ از درجات‌ مختلف‌ عملكرد، از بسيار عالي‌ تا بسيار ضعيف‌ باشند، انتخاب‌ و در مقياس‌ به‌ كار برده‌ مي‌شوند.</a:t>
          </a:r>
          <a:endParaRPr lang="en-US" sz="2000" b="1" kern="1200" dirty="0">
            <a:cs typeface="+mn-cs"/>
          </a:endParaRPr>
        </a:p>
      </dsp:txBody>
      <dsp:txXfrm rot="-5400000">
        <a:off x="194551" y="2899320"/>
        <a:ext cx="7306436" cy="2093375"/>
      </dsp:txXfrm>
    </dsp:sp>
    <dsp:sp modelId="{BC682111-47F3-4433-BCBE-37AA6B24E8F0}">
      <dsp:nvSpPr>
        <dsp:cNvPr id="0" name=""/>
        <dsp:cNvSpPr/>
      </dsp:nvSpPr>
      <dsp:spPr>
        <a:xfrm>
          <a:off x="7420792" y="2671146"/>
          <a:ext cx="1508957" cy="2543827"/>
        </a:xfrm>
        <a:prstGeom prst="round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مقياسي‌ رفتاري‌</a:t>
          </a:r>
        </a:p>
        <a:p>
          <a:pPr lvl="0" algn="ctr" defTabSz="1244600">
            <a:lnSpc>
              <a:spcPct val="90000"/>
            </a:lnSpc>
            <a:spcBef>
              <a:spcPct val="0"/>
            </a:spcBef>
            <a:spcAft>
              <a:spcPct val="35000"/>
            </a:spcAft>
          </a:pPr>
          <a:r>
            <a:rPr lang="en-US" sz="2800" b="1" kern="1200" dirty="0" smtClean="0">
              <a:solidFill>
                <a:srgbClr val="003366"/>
              </a:solidFill>
              <a:cs typeface="Nazanin" pitchFamily="2" charset="-78"/>
            </a:rPr>
            <a:t>(BARS)</a:t>
          </a:r>
          <a:endParaRPr lang="en-US" sz="2800" b="1" kern="1200" dirty="0">
            <a:solidFill>
              <a:srgbClr val="C00000"/>
            </a:solidFill>
            <a:cs typeface="+mj-cs"/>
          </a:endParaRPr>
        </a:p>
      </dsp:txBody>
      <dsp:txXfrm>
        <a:off x="7494453" y="2744807"/>
        <a:ext cx="1361635" cy="23965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1337999" y="-1113816"/>
          <a:ext cx="4906291"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90000"/>
            </a:lnSpc>
            <a:spcBef>
              <a:spcPct val="0"/>
            </a:spcBef>
            <a:spcAft>
              <a:spcPct val="15000"/>
            </a:spcAft>
            <a:buChar char="••"/>
          </a:pPr>
          <a:r>
            <a:rPr lang="ar-SA" sz="2000" kern="1200" dirty="0" smtClean="0"/>
            <a:t>در مديريت‌ بر مبناي‌ هدف‌ سعي‌ براين‌ است‌ مسائل‌ و مشكلاتي‌ كه‌ در روشهاي‌ سنتي‌ ارزيابي‌ وجود دارد از بين‌ برود. از جمله‌ اهداف‌ عمده‌ در روش‌ مديريت‌ بر مبناي‌ هدف‌، ايجاد رابطة‌ خوب‌ ميان‌ رئيس‌ و مرئوس‌، ايجاد جوي‌ مساعد در محيط‌ كار و در نتيجه‌، افزايش‌ انگيزه‌ و بالا بردن‌ سطح‌ عملكرد كاركنان‌ مي‌باشد. </a:t>
          </a:r>
          <a:endParaRPr lang="en-US" sz="2000" kern="1200" dirty="0">
            <a:cs typeface="+mn-cs"/>
          </a:endParaRPr>
        </a:p>
        <a:p>
          <a:pPr marL="171450" lvl="1" indent="-171450" algn="justLow" defTabSz="800100" rtl="1">
            <a:lnSpc>
              <a:spcPct val="90000"/>
            </a:lnSpc>
            <a:spcBef>
              <a:spcPct val="0"/>
            </a:spcBef>
            <a:spcAft>
              <a:spcPct val="15000"/>
            </a:spcAft>
            <a:buChar char="••"/>
          </a:pPr>
          <a:r>
            <a:rPr lang="ar-SA" sz="1800" kern="1200" dirty="0" smtClean="0">
              <a:solidFill>
                <a:srgbClr val="000099"/>
              </a:solidFill>
            </a:rPr>
            <a:t>ويژگيهاي‌ مديريت‌ بر مبناي‌ هدف‌ به‌ اين‌ شرح‌ است‌:</a:t>
          </a:r>
          <a:endParaRPr lang="en-US" sz="1800" kern="1200" dirty="0">
            <a:solidFill>
              <a:srgbClr val="000099"/>
            </a:solidFill>
            <a:cs typeface="+mn-cs"/>
          </a:endParaRPr>
        </a:p>
        <a:p>
          <a:pPr marL="114300" lvl="1" indent="-114300" algn="justLow" defTabSz="622300" rtl="1">
            <a:lnSpc>
              <a:spcPct val="90000"/>
            </a:lnSpc>
            <a:spcBef>
              <a:spcPct val="0"/>
            </a:spcBef>
            <a:spcAft>
              <a:spcPct val="15000"/>
            </a:spcAft>
            <a:buChar char="••"/>
          </a:pPr>
          <a:r>
            <a:rPr lang="ar-SA" sz="1400" b="1" kern="1200" dirty="0" smtClean="0"/>
            <a:t>رئيس‌ و مرئوس‌ با تشريك‌ مساعي‌ و توافق‌ با يكديگر، وظايف‌ و مسئوليتهاي‌ كار را معين‌ مي‌نمايند.</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مرئوس‌ با همكاري‌ رئيس‌، اهداف‌ عملياتي‌ كوتاه‌ مدت‌ خود را تعيين‌ مي‌كند. </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رئيس‌ و مرئوس‌ به‌ اتفاق‌ يكديگر، معيارهايي‌ را كه‌ كار بايد براساس‌ آن‌ اندازه‌گيري‌ يا ارزيابي‌ شود، معين‌ مي‌نمايند.</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بعد از آغاز كار، هرچند وقت‌ يك‌ بار، رئيس‌ و مرئوس‌ با يكديگر ملاقات‌ كرده‌، پيشرفت‌ كار را مورد بررسي‌ و ارزيابي‌ قرار مي‌دهند و درصورت‌ لزوم‌، اهداف‌ جديدي‌ براي‌ دوره‌ بعد تعيين‌ مي‌كنند.</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نقش‌ رئيس‌ در اين‌ روش‌، پشتيباني‌ از مرئوس‌ و تقويت‌ اوست‌. رئيس‌ مي‌كوشد تا با مشاوره‌ و راهنمايي‌ دائم‌، مرئوس‌ را در نيل‌ به‌ اهداف‌ تعيين‌ شده‌ ياري‌ دهد.</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در مرحله‌ ارزيابي‌ عملكرد، رئيس‌ به‌ جاي‌ اينكه‌ خود را در مقام‌ قضاوت‌ قرار دهد، نقش‌ مشاوري‌ را دارد كه‌ مي‌خواهد به‌ مرئوس‌ كمك‌ كند تا او بهتر و آسانتر به‌ اهدافش‌ نائل‌ آيد.</a:t>
          </a:r>
          <a:endParaRPr lang="en-US" sz="1400" b="1" kern="1200" dirty="0"/>
        </a:p>
        <a:p>
          <a:pPr marL="114300" lvl="1" indent="-114300" algn="justLow" defTabSz="622300" rtl="1">
            <a:lnSpc>
              <a:spcPct val="90000"/>
            </a:lnSpc>
            <a:spcBef>
              <a:spcPct val="0"/>
            </a:spcBef>
            <a:spcAft>
              <a:spcPct val="15000"/>
            </a:spcAft>
            <a:buChar char="••"/>
          </a:pPr>
          <a:r>
            <a:rPr lang="ar-SA" sz="1400" b="1" kern="1200" dirty="0" smtClean="0"/>
            <a:t>در مرحله‌ ارزيابي‌ عملكرد، نتايجِ حاصل‌ ازعملكرد فرد بررسي‌ مي‌شود يا مورد انتقال‌ قرار مي‌گيرد، نه‌ خود او.</a:t>
          </a:r>
          <a:endParaRPr lang="en-US" sz="1400" b="1" kern="1200" dirty="0"/>
        </a:p>
      </dsp:txBody>
      <dsp:txXfrm rot="-5400000">
        <a:off x="320809" y="382384"/>
        <a:ext cx="7180178" cy="4427281"/>
      </dsp:txXfrm>
    </dsp:sp>
    <dsp:sp modelId="{7A71A3C7-00C1-4755-8F5B-7F567BBC2347}">
      <dsp:nvSpPr>
        <dsp:cNvPr id="0" name=""/>
        <dsp:cNvSpPr/>
      </dsp:nvSpPr>
      <dsp:spPr>
        <a:xfrm>
          <a:off x="7420792" y="2702"/>
          <a:ext cx="1508957" cy="5209881"/>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ارزيابي‌ براساس‌ مديريت‌ برمبناي‌ هدف‌</a:t>
          </a:r>
          <a:endParaRPr lang="en-US" sz="2800" b="1" kern="1200" dirty="0">
            <a:solidFill>
              <a:srgbClr val="C00000"/>
            </a:solidFill>
            <a:cs typeface="+mj-cs"/>
          </a:endParaRPr>
        </a:p>
      </dsp:txBody>
      <dsp:txXfrm>
        <a:off x="7494453" y="76363"/>
        <a:ext cx="1361635" cy="50625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875E2-8600-49AD-9E57-146290530821}">
      <dsp:nvSpPr>
        <dsp:cNvPr id="0" name=""/>
        <dsp:cNvSpPr/>
      </dsp:nvSpPr>
      <dsp:spPr>
        <a:xfrm>
          <a:off x="3810744" y="1983827"/>
          <a:ext cx="1522511" cy="1522511"/>
        </a:xfrm>
        <a:prstGeom prst="ellipse">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solidFill>
                <a:srgbClr val="C00000"/>
              </a:solidFill>
              <a:cs typeface="+mj-cs"/>
            </a:rPr>
            <a:t>مشکلات ارزیابی عملکرد</a:t>
          </a:r>
          <a:endParaRPr lang="en-US" sz="1800" b="1" kern="1200" dirty="0">
            <a:solidFill>
              <a:srgbClr val="C00000"/>
            </a:solidFill>
            <a:cs typeface="+mj-cs"/>
          </a:endParaRPr>
        </a:p>
      </dsp:txBody>
      <dsp:txXfrm>
        <a:off x="4033711" y="2206794"/>
        <a:ext cx="1076577" cy="1076577"/>
      </dsp:txXfrm>
    </dsp:sp>
    <dsp:sp modelId="{77A67E18-1A4D-46F7-B1FE-12E656F3F80C}">
      <dsp:nvSpPr>
        <dsp:cNvPr id="0" name=""/>
        <dsp:cNvSpPr/>
      </dsp:nvSpPr>
      <dsp:spPr>
        <a:xfrm rot="16200000">
          <a:off x="4410057" y="1428616"/>
          <a:ext cx="323884" cy="517653"/>
        </a:xfrm>
        <a:prstGeom prst="rightArrow">
          <a:avLst>
            <a:gd name="adj1" fmla="val 60000"/>
            <a:gd name="adj2" fmla="val 5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a:off x="4458640" y="1580730"/>
        <a:ext cx="226719" cy="310591"/>
      </dsp:txXfrm>
    </dsp:sp>
    <dsp:sp modelId="{CEF6BDE5-D45F-4414-8165-A0DC87CC5164}">
      <dsp:nvSpPr>
        <dsp:cNvPr id="0" name=""/>
        <dsp:cNvSpPr/>
      </dsp:nvSpPr>
      <dsp:spPr>
        <a:xfrm>
          <a:off x="3886869" y="2464"/>
          <a:ext cx="1370260" cy="1370260"/>
        </a:xfrm>
        <a:prstGeom prst="ellips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mn-cs"/>
            </a:rPr>
            <a:t>عينيت نداشتن</a:t>
          </a:r>
          <a:endParaRPr lang="en-US" sz="1800" b="1" kern="1200" dirty="0">
            <a:cs typeface="+mn-cs"/>
          </a:endParaRPr>
        </a:p>
      </dsp:txBody>
      <dsp:txXfrm>
        <a:off x="4087539" y="203134"/>
        <a:ext cx="968920" cy="968920"/>
      </dsp:txXfrm>
    </dsp:sp>
    <dsp:sp modelId="{48273234-4B51-4FAB-ABA1-D9FF52D56058}">
      <dsp:nvSpPr>
        <dsp:cNvPr id="0" name=""/>
        <dsp:cNvSpPr/>
      </dsp:nvSpPr>
      <dsp:spPr>
        <a:xfrm rot="19285714">
          <a:off x="5236954" y="1826828"/>
          <a:ext cx="323884" cy="517653"/>
        </a:xfrm>
        <a:prstGeom prst="rightArrow">
          <a:avLst>
            <a:gd name="adj1" fmla="val 60000"/>
            <a:gd name="adj2" fmla="val 50000"/>
          </a:avLst>
        </a:prstGeom>
        <a:gradFill rotWithShape="0">
          <a:gsLst>
            <a:gs pos="0">
              <a:schemeClr val="accent5">
                <a:hueOff val="354520"/>
                <a:satOff val="-3982"/>
                <a:lumOff val="-850"/>
                <a:alphaOff val="0"/>
                <a:tint val="65000"/>
                <a:shade val="92000"/>
                <a:satMod val="130000"/>
              </a:schemeClr>
            </a:gs>
            <a:gs pos="45000">
              <a:schemeClr val="accent5">
                <a:hueOff val="354520"/>
                <a:satOff val="-3982"/>
                <a:lumOff val="-850"/>
                <a:alphaOff val="0"/>
                <a:tint val="60000"/>
                <a:shade val="99000"/>
                <a:satMod val="120000"/>
              </a:schemeClr>
            </a:gs>
            <a:gs pos="100000">
              <a:schemeClr val="accent5">
                <a:hueOff val="354520"/>
                <a:satOff val="-3982"/>
                <a:lumOff val="-85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a:off x="5247553" y="1960650"/>
        <a:ext cx="226719" cy="310591"/>
      </dsp:txXfrm>
    </dsp:sp>
    <dsp:sp modelId="{2063ACF6-5AB7-4B1F-BB3C-BB7A7231A57F}">
      <dsp:nvSpPr>
        <dsp:cNvPr id="0" name=""/>
        <dsp:cNvSpPr/>
      </dsp:nvSpPr>
      <dsp:spPr>
        <a:xfrm>
          <a:off x="5495478" y="777130"/>
          <a:ext cx="1370260" cy="1370260"/>
        </a:xfrm>
        <a:prstGeom prst="ellipse">
          <a:avLst/>
        </a:prstGeom>
        <a:gradFill rotWithShape="0">
          <a:gsLst>
            <a:gs pos="0">
              <a:schemeClr val="accent5">
                <a:hueOff val="354520"/>
                <a:satOff val="-3982"/>
                <a:lumOff val="-850"/>
                <a:alphaOff val="0"/>
                <a:tint val="65000"/>
                <a:shade val="92000"/>
                <a:satMod val="130000"/>
              </a:schemeClr>
            </a:gs>
            <a:gs pos="45000">
              <a:schemeClr val="accent5">
                <a:hueOff val="354520"/>
                <a:satOff val="-3982"/>
                <a:lumOff val="-850"/>
                <a:alphaOff val="0"/>
                <a:tint val="60000"/>
                <a:shade val="99000"/>
                <a:satMod val="120000"/>
              </a:schemeClr>
            </a:gs>
            <a:gs pos="100000">
              <a:schemeClr val="accent5">
                <a:hueOff val="354520"/>
                <a:satOff val="-3982"/>
                <a:lumOff val="-85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smtClean="0">
              <a:cs typeface="+mn-cs"/>
            </a:rPr>
            <a:t>تعميم</a:t>
          </a:r>
          <a:endParaRPr lang="en-US" sz="1800" b="1" kern="1200" dirty="0">
            <a:cs typeface="+mn-cs"/>
          </a:endParaRPr>
        </a:p>
      </dsp:txBody>
      <dsp:txXfrm>
        <a:off x="5696148" y="977800"/>
        <a:ext cx="968920" cy="968920"/>
      </dsp:txXfrm>
    </dsp:sp>
    <dsp:sp modelId="{4877A812-916A-4623-8273-D5F77AC401E7}">
      <dsp:nvSpPr>
        <dsp:cNvPr id="0" name=""/>
        <dsp:cNvSpPr/>
      </dsp:nvSpPr>
      <dsp:spPr>
        <a:xfrm rot="771429">
          <a:off x="5441181" y="2721603"/>
          <a:ext cx="323884" cy="517653"/>
        </a:xfrm>
        <a:prstGeom prst="rightArrow">
          <a:avLst>
            <a:gd name="adj1" fmla="val 60000"/>
            <a:gd name="adj2" fmla="val 50000"/>
          </a:avLst>
        </a:prstGeom>
        <a:gradFill rotWithShape="0">
          <a:gsLst>
            <a:gs pos="0">
              <a:schemeClr val="accent5">
                <a:hueOff val="709040"/>
                <a:satOff val="-7964"/>
                <a:lumOff val="-1699"/>
                <a:alphaOff val="0"/>
                <a:tint val="65000"/>
                <a:shade val="92000"/>
                <a:satMod val="130000"/>
              </a:schemeClr>
            </a:gs>
            <a:gs pos="45000">
              <a:schemeClr val="accent5">
                <a:hueOff val="709040"/>
                <a:satOff val="-7964"/>
                <a:lumOff val="-1699"/>
                <a:alphaOff val="0"/>
                <a:tint val="60000"/>
                <a:shade val="99000"/>
                <a:satMod val="120000"/>
              </a:schemeClr>
            </a:gs>
            <a:gs pos="100000">
              <a:schemeClr val="accent5">
                <a:hueOff val="709040"/>
                <a:satOff val="-7964"/>
                <a:lumOff val="-169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a:off x="5442399" y="2814323"/>
        <a:ext cx="226719" cy="310591"/>
      </dsp:txXfrm>
    </dsp:sp>
    <dsp:sp modelId="{79A2815D-D54E-4E75-810E-79B6B2E1B43A}">
      <dsp:nvSpPr>
        <dsp:cNvPr id="0" name=""/>
        <dsp:cNvSpPr/>
      </dsp:nvSpPr>
      <dsp:spPr>
        <a:xfrm>
          <a:off x="5892772" y="2517787"/>
          <a:ext cx="1370260" cy="1370260"/>
        </a:xfrm>
        <a:prstGeom prst="ellipse">
          <a:avLst/>
        </a:prstGeom>
        <a:gradFill rotWithShape="0">
          <a:gsLst>
            <a:gs pos="0">
              <a:schemeClr val="accent5">
                <a:hueOff val="709040"/>
                <a:satOff val="-7964"/>
                <a:lumOff val="-1699"/>
                <a:alphaOff val="0"/>
                <a:tint val="65000"/>
                <a:shade val="92000"/>
                <a:satMod val="130000"/>
              </a:schemeClr>
            </a:gs>
            <a:gs pos="45000">
              <a:schemeClr val="accent5">
                <a:hueOff val="709040"/>
                <a:satOff val="-7964"/>
                <a:lumOff val="-1699"/>
                <a:alphaOff val="0"/>
                <a:tint val="60000"/>
                <a:shade val="99000"/>
                <a:satMod val="120000"/>
              </a:schemeClr>
            </a:gs>
            <a:gs pos="100000">
              <a:schemeClr val="accent5">
                <a:hueOff val="709040"/>
                <a:satOff val="-7964"/>
                <a:lumOff val="-16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mn-cs"/>
            </a:rPr>
            <a:t>سختگيري، محافظه‌کاري</a:t>
          </a:r>
          <a:endParaRPr lang="en-US" sz="1600" b="1" kern="1200" dirty="0">
            <a:cs typeface="+mn-cs"/>
          </a:endParaRPr>
        </a:p>
      </dsp:txBody>
      <dsp:txXfrm>
        <a:off x="6093442" y="2718457"/>
        <a:ext cx="968920" cy="968920"/>
      </dsp:txXfrm>
    </dsp:sp>
    <dsp:sp modelId="{E2A62BF9-9762-454B-BEF4-94A96DC4FC5A}">
      <dsp:nvSpPr>
        <dsp:cNvPr id="0" name=""/>
        <dsp:cNvSpPr/>
      </dsp:nvSpPr>
      <dsp:spPr>
        <a:xfrm rot="3857143">
          <a:off x="4868950" y="3439157"/>
          <a:ext cx="323884" cy="517653"/>
        </a:xfrm>
        <a:prstGeom prst="rightArrow">
          <a:avLst>
            <a:gd name="adj1" fmla="val 60000"/>
            <a:gd name="adj2" fmla="val 50000"/>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a:off x="4896453" y="3498917"/>
        <a:ext cx="226719" cy="310591"/>
      </dsp:txXfrm>
    </dsp:sp>
    <dsp:sp modelId="{57F45129-7B06-4608-9499-ADDBED37AAD3}">
      <dsp:nvSpPr>
        <dsp:cNvPr id="0" name=""/>
        <dsp:cNvSpPr/>
      </dsp:nvSpPr>
      <dsp:spPr>
        <a:xfrm>
          <a:off x="4779580" y="3913686"/>
          <a:ext cx="1370260" cy="1370260"/>
        </a:xfrm>
        <a:prstGeom prst="ellipse">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mn-cs"/>
            </a:rPr>
            <a:t>تازگي</a:t>
          </a:r>
          <a:endParaRPr lang="en-US" sz="1800" b="1" kern="1200" dirty="0">
            <a:cs typeface="+mn-cs"/>
          </a:endParaRPr>
        </a:p>
      </dsp:txBody>
      <dsp:txXfrm>
        <a:off x="4980250" y="4114356"/>
        <a:ext cx="968920" cy="968920"/>
      </dsp:txXfrm>
    </dsp:sp>
    <dsp:sp modelId="{F0462E9B-EA25-45AA-AAD2-21274E3F45BC}">
      <dsp:nvSpPr>
        <dsp:cNvPr id="0" name=""/>
        <dsp:cNvSpPr/>
      </dsp:nvSpPr>
      <dsp:spPr>
        <a:xfrm rot="6942857">
          <a:off x="3951164" y="3439157"/>
          <a:ext cx="323884" cy="517653"/>
        </a:xfrm>
        <a:prstGeom prst="rightArrow">
          <a:avLst>
            <a:gd name="adj1" fmla="val 60000"/>
            <a:gd name="adj2" fmla="val 50000"/>
          </a:avLst>
        </a:prstGeom>
        <a:gradFill rotWithShape="0">
          <a:gsLst>
            <a:gs pos="0">
              <a:schemeClr val="accent5">
                <a:hueOff val="1418080"/>
                <a:satOff val="-15927"/>
                <a:lumOff val="-3399"/>
                <a:alphaOff val="0"/>
                <a:tint val="65000"/>
                <a:shade val="92000"/>
                <a:satMod val="130000"/>
              </a:schemeClr>
            </a:gs>
            <a:gs pos="45000">
              <a:schemeClr val="accent5">
                <a:hueOff val="1418080"/>
                <a:satOff val="-15927"/>
                <a:lumOff val="-3399"/>
                <a:alphaOff val="0"/>
                <a:tint val="60000"/>
                <a:shade val="99000"/>
                <a:satMod val="120000"/>
              </a:schemeClr>
            </a:gs>
            <a:gs pos="100000">
              <a:schemeClr val="accent5">
                <a:hueOff val="1418080"/>
                <a:satOff val="-15927"/>
                <a:lumOff val="-339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rot="10800000">
        <a:off x="4020826" y="3498917"/>
        <a:ext cx="226719" cy="310591"/>
      </dsp:txXfrm>
    </dsp:sp>
    <dsp:sp modelId="{A4575B42-8F87-483C-86A3-D7AC03E927D3}">
      <dsp:nvSpPr>
        <dsp:cNvPr id="0" name=""/>
        <dsp:cNvSpPr/>
      </dsp:nvSpPr>
      <dsp:spPr>
        <a:xfrm>
          <a:off x="2994158" y="3913686"/>
          <a:ext cx="1370260" cy="1370260"/>
        </a:xfrm>
        <a:prstGeom prst="ellipse">
          <a:avLst/>
        </a:prstGeom>
        <a:gradFill rotWithShape="0">
          <a:gsLst>
            <a:gs pos="0">
              <a:schemeClr val="accent5">
                <a:hueOff val="1418080"/>
                <a:satOff val="-15927"/>
                <a:lumOff val="-3399"/>
                <a:alphaOff val="0"/>
                <a:tint val="65000"/>
                <a:shade val="92000"/>
                <a:satMod val="130000"/>
              </a:schemeClr>
            </a:gs>
            <a:gs pos="45000">
              <a:schemeClr val="accent5">
                <a:hueOff val="1418080"/>
                <a:satOff val="-15927"/>
                <a:lumOff val="-3399"/>
                <a:alphaOff val="0"/>
                <a:tint val="60000"/>
                <a:shade val="99000"/>
                <a:satMod val="120000"/>
              </a:schemeClr>
            </a:gs>
            <a:gs pos="100000">
              <a:schemeClr val="accent5">
                <a:hueOff val="1418080"/>
                <a:satOff val="-15927"/>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mn-cs"/>
            </a:rPr>
            <a:t>مقابله</a:t>
          </a:r>
          <a:endParaRPr lang="en-US" sz="1800" b="1" kern="1200" dirty="0">
            <a:cs typeface="+mn-cs"/>
          </a:endParaRPr>
        </a:p>
      </dsp:txBody>
      <dsp:txXfrm>
        <a:off x="3194828" y="4114356"/>
        <a:ext cx="968920" cy="968920"/>
      </dsp:txXfrm>
    </dsp:sp>
    <dsp:sp modelId="{BAF8BA67-A870-4311-9B90-971C4BF6F33A}">
      <dsp:nvSpPr>
        <dsp:cNvPr id="0" name=""/>
        <dsp:cNvSpPr/>
      </dsp:nvSpPr>
      <dsp:spPr>
        <a:xfrm rot="10028571">
          <a:off x="3378934" y="2721603"/>
          <a:ext cx="323884" cy="517653"/>
        </a:xfrm>
        <a:prstGeom prst="rightArrow">
          <a:avLst>
            <a:gd name="adj1" fmla="val 60000"/>
            <a:gd name="adj2" fmla="val 50000"/>
          </a:avLst>
        </a:prstGeom>
        <a:gradFill rotWithShape="0">
          <a:gsLst>
            <a:gs pos="0">
              <a:schemeClr val="accent5">
                <a:hueOff val="1772600"/>
                <a:satOff val="-19909"/>
                <a:lumOff val="-4248"/>
                <a:alphaOff val="0"/>
                <a:tint val="65000"/>
                <a:shade val="92000"/>
                <a:satMod val="130000"/>
              </a:schemeClr>
            </a:gs>
            <a:gs pos="45000">
              <a:schemeClr val="accent5">
                <a:hueOff val="1772600"/>
                <a:satOff val="-19909"/>
                <a:lumOff val="-4248"/>
                <a:alphaOff val="0"/>
                <a:tint val="60000"/>
                <a:shade val="99000"/>
                <a:satMod val="120000"/>
              </a:schemeClr>
            </a:gs>
            <a:gs pos="100000">
              <a:schemeClr val="accent5">
                <a:hueOff val="1772600"/>
                <a:satOff val="-19909"/>
                <a:lumOff val="-4248"/>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rot="10800000">
        <a:off x="3474881" y="2814323"/>
        <a:ext cx="226719" cy="310591"/>
      </dsp:txXfrm>
    </dsp:sp>
    <dsp:sp modelId="{7F41E5FA-576B-42C6-B962-A8D870484F80}">
      <dsp:nvSpPr>
        <dsp:cNvPr id="0" name=""/>
        <dsp:cNvSpPr/>
      </dsp:nvSpPr>
      <dsp:spPr>
        <a:xfrm>
          <a:off x="1880966" y="2517787"/>
          <a:ext cx="1370260" cy="1370260"/>
        </a:xfrm>
        <a:prstGeom prst="ellipse">
          <a:avLst/>
        </a:prstGeom>
        <a:gradFill rotWithShape="0">
          <a:gsLst>
            <a:gs pos="0">
              <a:schemeClr val="accent5">
                <a:hueOff val="1772600"/>
                <a:satOff val="-19909"/>
                <a:lumOff val="-4248"/>
                <a:alphaOff val="0"/>
                <a:tint val="65000"/>
                <a:shade val="92000"/>
                <a:satMod val="130000"/>
              </a:schemeClr>
            </a:gs>
            <a:gs pos="45000">
              <a:schemeClr val="accent5">
                <a:hueOff val="1772600"/>
                <a:satOff val="-19909"/>
                <a:lumOff val="-4248"/>
                <a:alphaOff val="0"/>
                <a:tint val="60000"/>
                <a:shade val="99000"/>
                <a:satMod val="120000"/>
              </a:schemeClr>
            </a:gs>
            <a:gs pos="100000">
              <a:schemeClr val="accent5">
                <a:hueOff val="1772600"/>
                <a:satOff val="-19909"/>
                <a:lumOff val="-424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mn-cs"/>
            </a:rPr>
            <a:t>محاکمه به جاي ارزيابي</a:t>
          </a:r>
          <a:endParaRPr lang="en-US" sz="1800" b="1" kern="1200" dirty="0">
            <a:cs typeface="+mn-cs"/>
          </a:endParaRPr>
        </a:p>
      </dsp:txBody>
      <dsp:txXfrm>
        <a:off x="2081636" y="2718457"/>
        <a:ext cx="968920" cy="968920"/>
      </dsp:txXfrm>
    </dsp:sp>
    <dsp:sp modelId="{1575C1AB-0076-4EEC-B024-EC6A7EF3F965}">
      <dsp:nvSpPr>
        <dsp:cNvPr id="0" name=""/>
        <dsp:cNvSpPr/>
      </dsp:nvSpPr>
      <dsp:spPr>
        <a:xfrm rot="13114286">
          <a:off x="3583161" y="1826828"/>
          <a:ext cx="323884" cy="517653"/>
        </a:xfrm>
        <a:prstGeom prst="rightArrow">
          <a:avLst>
            <a:gd name="adj1" fmla="val 60000"/>
            <a:gd name="adj2" fmla="val 5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mn-cs"/>
          </a:endParaRPr>
        </a:p>
      </dsp:txBody>
      <dsp:txXfrm rot="10800000">
        <a:off x="3669727" y="1960650"/>
        <a:ext cx="226719" cy="310591"/>
      </dsp:txXfrm>
    </dsp:sp>
    <dsp:sp modelId="{3B03E429-41AB-40A3-8888-1661747D7770}">
      <dsp:nvSpPr>
        <dsp:cNvPr id="0" name=""/>
        <dsp:cNvSpPr/>
      </dsp:nvSpPr>
      <dsp:spPr>
        <a:xfrm>
          <a:off x="2278260" y="777130"/>
          <a:ext cx="1370260" cy="1370260"/>
        </a:xfrm>
        <a:prstGeom prst="ellipse">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mn-cs"/>
            </a:rPr>
            <a:t>تعصبات شخصي ارزياب</a:t>
          </a:r>
          <a:endParaRPr lang="en-US" sz="1800" b="1" kern="1200" dirty="0">
            <a:cs typeface="+mn-cs"/>
          </a:endParaRPr>
        </a:p>
      </dsp:txBody>
      <dsp:txXfrm>
        <a:off x="2478930" y="977800"/>
        <a:ext cx="968920" cy="96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0683-0011-4D44-99FC-5A61F5455F72}">
      <dsp:nvSpPr>
        <dsp:cNvPr id="0" name=""/>
        <dsp:cNvSpPr/>
      </dsp:nvSpPr>
      <dsp:spPr>
        <a:xfrm>
          <a:off x="186109" y="1360104"/>
          <a:ext cx="3708117" cy="26058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r" defTabSz="1600200" rtl="1">
            <a:lnSpc>
              <a:spcPct val="90000"/>
            </a:lnSpc>
            <a:spcBef>
              <a:spcPct val="0"/>
            </a:spcBef>
            <a:spcAft>
              <a:spcPct val="15000"/>
            </a:spcAft>
            <a:buChar char="••"/>
          </a:pPr>
          <a:r>
            <a:rPr lang="fa-IR" sz="3600" b="1" kern="1200" dirty="0" smtClean="0">
              <a:cs typeface="Nazanin" pitchFamily="2" charset="-78"/>
            </a:rPr>
            <a:t>مثبت</a:t>
          </a:r>
          <a:endParaRPr lang="en-US" sz="3600" kern="1200" dirty="0"/>
        </a:p>
        <a:p>
          <a:pPr marL="285750" lvl="1" indent="-285750" algn="r" defTabSz="1600200" rtl="1">
            <a:lnSpc>
              <a:spcPct val="90000"/>
            </a:lnSpc>
            <a:spcBef>
              <a:spcPct val="0"/>
            </a:spcBef>
            <a:spcAft>
              <a:spcPct val="15000"/>
            </a:spcAft>
            <a:buChar char="••"/>
          </a:pPr>
          <a:r>
            <a:rPr lang="fa-IR" sz="3600" b="1" kern="1200" smtClean="0">
              <a:cs typeface="Nazanin" pitchFamily="2" charset="-78"/>
            </a:rPr>
            <a:t>منفي</a:t>
          </a:r>
          <a:endParaRPr lang="fa-IR" sz="3600" b="1" kern="1200" dirty="0">
            <a:cs typeface="Nazanin" pitchFamily="2" charset="-78"/>
          </a:endParaRPr>
        </a:p>
      </dsp:txBody>
      <dsp:txXfrm>
        <a:off x="246077" y="1420072"/>
        <a:ext cx="3588181" cy="1927526"/>
      </dsp:txXfrm>
    </dsp:sp>
    <dsp:sp modelId="{8917A25C-ED29-4B7B-AC2F-35B48267B099}">
      <dsp:nvSpPr>
        <dsp:cNvPr id="0" name=""/>
        <dsp:cNvSpPr/>
      </dsp:nvSpPr>
      <dsp:spPr>
        <a:xfrm>
          <a:off x="2112491" y="1923710"/>
          <a:ext cx="4015744" cy="4015744"/>
        </a:xfrm>
        <a:prstGeom prst="leftCircularArrow">
          <a:avLst>
            <a:gd name="adj1" fmla="val 2312"/>
            <a:gd name="adj2" fmla="val 278921"/>
            <a:gd name="adj3" fmla="val 1702491"/>
            <a:gd name="adj4" fmla="val 8672549"/>
            <a:gd name="adj5" fmla="val 2697"/>
          </a:avLst>
        </a:prstGeom>
        <a:noFill/>
        <a:ln>
          <a:noFill/>
        </a:ln>
        <a:effectLst/>
      </dsp:spPr>
      <dsp:style>
        <a:lnRef idx="0">
          <a:scrgbClr r="0" g="0" b="0"/>
        </a:lnRef>
        <a:fillRef idx="2">
          <a:scrgbClr r="0" g="0" b="0"/>
        </a:fillRef>
        <a:effectRef idx="1">
          <a:scrgbClr r="0" g="0" b="0"/>
        </a:effectRef>
        <a:fontRef idx="minor">
          <a:schemeClr val="dk1"/>
        </a:fontRef>
      </dsp:style>
    </dsp:sp>
    <dsp:sp modelId="{D525913C-8B1A-48E5-8F56-941B0A5CD2B8}">
      <dsp:nvSpPr>
        <dsp:cNvPr id="0" name=""/>
        <dsp:cNvSpPr/>
      </dsp:nvSpPr>
      <dsp:spPr>
        <a:xfrm>
          <a:off x="918717" y="3571903"/>
          <a:ext cx="3296104" cy="146610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000099"/>
              </a:solidFill>
              <a:cs typeface="+mj-cs"/>
            </a:rPr>
            <a:t>درون سازمانی </a:t>
          </a:r>
        </a:p>
        <a:p>
          <a:pPr lvl="0" algn="ctr" defTabSz="1244600">
            <a:lnSpc>
              <a:spcPct val="90000"/>
            </a:lnSpc>
            <a:spcBef>
              <a:spcPct val="0"/>
            </a:spcBef>
            <a:spcAft>
              <a:spcPct val="35000"/>
            </a:spcAft>
          </a:pPr>
          <a:r>
            <a:rPr lang="fa-IR" sz="2800" b="1" kern="1200" dirty="0" smtClean="0">
              <a:solidFill>
                <a:srgbClr val="000099"/>
              </a:solidFill>
              <a:cs typeface="+mj-cs"/>
            </a:rPr>
            <a:t>(جو سازمانی)</a:t>
          </a:r>
          <a:endParaRPr lang="en-US" sz="2800" b="1" kern="1200" dirty="0">
            <a:solidFill>
              <a:srgbClr val="000099"/>
            </a:solidFill>
            <a:cs typeface="+mj-cs"/>
          </a:endParaRPr>
        </a:p>
      </dsp:txBody>
      <dsp:txXfrm>
        <a:off x="961658" y="3614844"/>
        <a:ext cx="3210222" cy="1380227"/>
      </dsp:txXfrm>
    </dsp:sp>
    <dsp:sp modelId="{7A577798-6EF0-4D4A-9346-8AA410808392}">
      <dsp:nvSpPr>
        <dsp:cNvPr id="0" name=""/>
        <dsp:cNvSpPr/>
      </dsp:nvSpPr>
      <dsp:spPr>
        <a:xfrm>
          <a:off x="4357675" y="1534760"/>
          <a:ext cx="4386666" cy="26058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r" defTabSz="1600200" rtl="1">
            <a:lnSpc>
              <a:spcPct val="90000"/>
            </a:lnSpc>
            <a:spcBef>
              <a:spcPct val="0"/>
            </a:spcBef>
            <a:spcAft>
              <a:spcPct val="15000"/>
            </a:spcAft>
            <a:buChar char="••"/>
          </a:pPr>
          <a:r>
            <a:rPr lang="fa-IR" sz="3600" b="1" kern="1200" smtClean="0">
              <a:cs typeface="Nazanin" pitchFamily="2" charset="-78"/>
            </a:rPr>
            <a:t>قوانين و مقررات کشوري</a:t>
          </a:r>
          <a:endParaRPr lang="en-US" sz="3600" kern="1200" dirty="0"/>
        </a:p>
        <a:p>
          <a:pPr marL="285750" lvl="1" indent="-285750" algn="r" defTabSz="1600200" rtl="1">
            <a:lnSpc>
              <a:spcPct val="90000"/>
            </a:lnSpc>
            <a:spcBef>
              <a:spcPct val="0"/>
            </a:spcBef>
            <a:spcAft>
              <a:spcPct val="15000"/>
            </a:spcAft>
            <a:buChar char="••"/>
          </a:pPr>
          <a:r>
            <a:rPr lang="fa-IR" sz="3600" b="1" kern="1200" smtClean="0">
              <a:cs typeface="Nazanin" pitchFamily="2" charset="-78"/>
            </a:rPr>
            <a:t>دخالت اتحاديه‌ها</a:t>
          </a:r>
          <a:endParaRPr lang="fa-IR" sz="3600" b="1" kern="1200" dirty="0" smtClean="0">
            <a:cs typeface="Nazanin" pitchFamily="2" charset="-78"/>
          </a:endParaRPr>
        </a:p>
      </dsp:txBody>
      <dsp:txXfrm>
        <a:off x="4417643" y="2153127"/>
        <a:ext cx="4266730" cy="1927526"/>
      </dsp:txXfrm>
    </dsp:sp>
    <dsp:sp modelId="{8C7C7826-4411-4798-8326-3D2121D67FBF}">
      <dsp:nvSpPr>
        <dsp:cNvPr id="0" name=""/>
        <dsp:cNvSpPr/>
      </dsp:nvSpPr>
      <dsp:spPr>
        <a:xfrm>
          <a:off x="5127995" y="531842"/>
          <a:ext cx="3899259" cy="1466109"/>
        </a:xfrm>
        <a:prstGeom prst="roundRect">
          <a:avLst>
            <a:gd name="adj" fmla="val 10000"/>
          </a:avLst>
        </a:prstGeom>
        <a:gradFill rotWithShape="0">
          <a:gsLst>
            <a:gs pos="0">
              <a:schemeClr val="accent2">
                <a:hueOff val="39038"/>
                <a:satOff val="-26876"/>
                <a:lumOff val="-6863"/>
                <a:alphaOff val="0"/>
                <a:tint val="65000"/>
                <a:shade val="92000"/>
                <a:satMod val="130000"/>
              </a:schemeClr>
            </a:gs>
            <a:gs pos="45000">
              <a:schemeClr val="accent2">
                <a:hueOff val="39038"/>
                <a:satOff val="-26876"/>
                <a:lumOff val="-6863"/>
                <a:alphaOff val="0"/>
                <a:tint val="60000"/>
                <a:shade val="99000"/>
                <a:satMod val="120000"/>
              </a:schemeClr>
            </a:gs>
            <a:gs pos="100000">
              <a:schemeClr val="accent2">
                <a:hueOff val="39038"/>
                <a:satOff val="-26876"/>
                <a:lumOff val="-686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000099"/>
              </a:solidFill>
              <a:cs typeface="+mj-cs"/>
            </a:rPr>
            <a:t>بیرون سازمانی</a:t>
          </a:r>
        </a:p>
        <a:p>
          <a:pPr lvl="0" algn="ctr" defTabSz="1422400">
            <a:lnSpc>
              <a:spcPct val="90000"/>
            </a:lnSpc>
            <a:spcBef>
              <a:spcPct val="0"/>
            </a:spcBef>
            <a:spcAft>
              <a:spcPct val="35000"/>
            </a:spcAft>
          </a:pPr>
          <a:r>
            <a:rPr lang="ar-SA" sz="2000" kern="1200" dirty="0" smtClean="0">
              <a:solidFill>
                <a:srgbClr val="000099"/>
              </a:solidFill>
            </a:rPr>
            <a:t>(‌ قوانين‌ و مقررات‌ كشوري‌ و دخالت‌ اتحاديه‌ها)</a:t>
          </a:r>
          <a:endParaRPr lang="en-US" sz="2000" b="1" kern="1200" dirty="0">
            <a:solidFill>
              <a:srgbClr val="000099"/>
            </a:solidFill>
            <a:cs typeface="+mj-cs"/>
          </a:endParaRPr>
        </a:p>
      </dsp:txBody>
      <dsp:txXfrm>
        <a:off x="5170936" y="574783"/>
        <a:ext cx="3813377" cy="1380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1A16-B895-4915-AAEA-0110C328598E}">
      <dsp:nvSpPr>
        <dsp:cNvPr id="0" name=""/>
        <dsp:cNvSpPr/>
      </dsp:nvSpPr>
      <dsp:spPr>
        <a:xfrm>
          <a:off x="2456002" y="635039"/>
          <a:ext cx="4231994" cy="4231994"/>
        </a:xfrm>
        <a:prstGeom prst="blockArc">
          <a:avLst>
            <a:gd name="adj1" fmla="val 11880000"/>
            <a:gd name="adj2" fmla="val 16200000"/>
            <a:gd name="adj3" fmla="val 4642"/>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CA87E7F-27DC-4474-A10A-9EC0393A4832}">
      <dsp:nvSpPr>
        <dsp:cNvPr id="0" name=""/>
        <dsp:cNvSpPr/>
      </dsp:nvSpPr>
      <dsp:spPr>
        <a:xfrm>
          <a:off x="2456002" y="635039"/>
          <a:ext cx="4231994" cy="4231994"/>
        </a:xfrm>
        <a:prstGeom prst="blockArc">
          <a:avLst>
            <a:gd name="adj1" fmla="val 7560000"/>
            <a:gd name="adj2" fmla="val 11880000"/>
            <a:gd name="adj3" fmla="val 4642"/>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EA03FD95-CC33-44AD-9D56-653F1D3143E0}">
      <dsp:nvSpPr>
        <dsp:cNvPr id="0" name=""/>
        <dsp:cNvSpPr/>
      </dsp:nvSpPr>
      <dsp:spPr>
        <a:xfrm>
          <a:off x="2456002" y="635039"/>
          <a:ext cx="4231994" cy="4231994"/>
        </a:xfrm>
        <a:prstGeom prst="blockArc">
          <a:avLst>
            <a:gd name="adj1" fmla="val 3240000"/>
            <a:gd name="adj2" fmla="val 7560000"/>
            <a:gd name="adj3" fmla="val 4642"/>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563E6184-7D77-43C1-8269-1F21039B9550}">
      <dsp:nvSpPr>
        <dsp:cNvPr id="0" name=""/>
        <dsp:cNvSpPr/>
      </dsp:nvSpPr>
      <dsp:spPr>
        <a:xfrm>
          <a:off x="2456002" y="635039"/>
          <a:ext cx="4231994" cy="4231994"/>
        </a:xfrm>
        <a:prstGeom prst="blockArc">
          <a:avLst>
            <a:gd name="adj1" fmla="val 20520000"/>
            <a:gd name="adj2" fmla="val 3240000"/>
            <a:gd name="adj3" fmla="val 4642"/>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49DE7A30-3FAA-4F12-B22F-C90B6399D9A6}">
      <dsp:nvSpPr>
        <dsp:cNvPr id="0" name=""/>
        <dsp:cNvSpPr/>
      </dsp:nvSpPr>
      <dsp:spPr>
        <a:xfrm>
          <a:off x="2456002" y="635039"/>
          <a:ext cx="4231994" cy="4231994"/>
        </a:xfrm>
        <a:prstGeom prst="blockArc">
          <a:avLst>
            <a:gd name="adj1" fmla="val 16200000"/>
            <a:gd name="adj2" fmla="val 20520000"/>
            <a:gd name="adj3" fmla="val 4642"/>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7C5490BF-8513-4709-8B60-9DBFC7C45D6B}">
      <dsp:nvSpPr>
        <dsp:cNvPr id="0" name=""/>
        <dsp:cNvSpPr/>
      </dsp:nvSpPr>
      <dsp:spPr>
        <a:xfrm>
          <a:off x="3597547" y="1776584"/>
          <a:ext cx="1948904" cy="1948904"/>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mj-cs"/>
            </a:rPr>
            <a:t>شاخص</a:t>
          </a:r>
          <a:r>
            <a:rPr lang="en-US" sz="2800" b="1" kern="1200" dirty="0" smtClean="0">
              <a:solidFill>
                <a:srgbClr val="C00000"/>
              </a:solidFill>
              <a:cs typeface="+mj-cs"/>
            </a:rPr>
            <a:t> </a:t>
          </a:r>
          <a:r>
            <a:rPr lang="fa-IR" sz="2800" b="1" kern="1200" dirty="0" smtClean="0">
              <a:solidFill>
                <a:srgbClr val="C00000"/>
              </a:solidFill>
              <a:cs typeface="+mj-cs"/>
            </a:rPr>
            <a:t>ها</a:t>
          </a:r>
          <a:endParaRPr lang="en-US" sz="2800" b="1" kern="1200" dirty="0">
            <a:solidFill>
              <a:srgbClr val="C00000"/>
            </a:solidFill>
            <a:cs typeface="+mj-cs"/>
          </a:endParaRPr>
        </a:p>
      </dsp:txBody>
      <dsp:txXfrm>
        <a:off x="3882957" y="2061994"/>
        <a:ext cx="1378084" cy="1378084"/>
      </dsp:txXfrm>
    </dsp:sp>
    <dsp:sp modelId="{BD964FD8-627C-4781-B43A-31797D04420C}">
      <dsp:nvSpPr>
        <dsp:cNvPr id="0" name=""/>
        <dsp:cNvSpPr/>
      </dsp:nvSpPr>
      <dsp:spPr>
        <a:xfrm>
          <a:off x="3889883" y="2035"/>
          <a:ext cx="1364233" cy="1364233"/>
        </a:xfrm>
        <a:prstGeom prst="ellips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Nazanin" pitchFamily="2" charset="-78"/>
            </a:rPr>
            <a:t>قابل اعتماد</a:t>
          </a:r>
          <a:endParaRPr lang="en-US" sz="1800" b="1" kern="1200" dirty="0"/>
        </a:p>
      </dsp:txBody>
      <dsp:txXfrm>
        <a:off x="4089670" y="201822"/>
        <a:ext cx="964659" cy="964659"/>
      </dsp:txXfrm>
    </dsp:sp>
    <dsp:sp modelId="{7F8A98E5-246F-4BA8-BDB6-B525C267F218}">
      <dsp:nvSpPr>
        <dsp:cNvPr id="0" name=""/>
        <dsp:cNvSpPr/>
      </dsp:nvSpPr>
      <dsp:spPr>
        <a:xfrm>
          <a:off x="5855607" y="1430217"/>
          <a:ext cx="1364233" cy="1364233"/>
        </a:xfrm>
        <a:prstGeom prst="ellipse">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Nazanin" pitchFamily="2" charset="-78"/>
            </a:rPr>
            <a:t>تشخيص تفاوت‌ها</a:t>
          </a:r>
          <a:endParaRPr lang="en-US" sz="1800" b="1" kern="1200" dirty="0"/>
        </a:p>
      </dsp:txBody>
      <dsp:txXfrm>
        <a:off x="6055394" y="1630004"/>
        <a:ext cx="964659" cy="964659"/>
      </dsp:txXfrm>
    </dsp:sp>
    <dsp:sp modelId="{B9FDC8C1-5BC2-4977-AB2E-0BEAAF515DDB}">
      <dsp:nvSpPr>
        <dsp:cNvPr id="0" name=""/>
        <dsp:cNvSpPr/>
      </dsp:nvSpPr>
      <dsp:spPr>
        <a:xfrm>
          <a:off x="5104768" y="3741065"/>
          <a:ext cx="1364233" cy="1364233"/>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Nazanin" pitchFamily="2" charset="-78"/>
            </a:rPr>
            <a:t>قدرت تأثيرگذاري</a:t>
          </a:r>
          <a:endParaRPr lang="en-US" sz="1800" b="1" kern="1200" dirty="0"/>
        </a:p>
      </dsp:txBody>
      <dsp:txXfrm>
        <a:off x="5304555" y="3940852"/>
        <a:ext cx="964659" cy="964659"/>
      </dsp:txXfrm>
    </dsp:sp>
    <dsp:sp modelId="{014D7FC8-9AF4-4E9D-B5CD-79C0D9DB4569}">
      <dsp:nvSpPr>
        <dsp:cNvPr id="0" name=""/>
        <dsp:cNvSpPr/>
      </dsp:nvSpPr>
      <dsp:spPr>
        <a:xfrm>
          <a:off x="2674998" y="3741065"/>
          <a:ext cx="1364233" cy="1364233"/>
        </a:xfrm>
        <a:prstGeom prst="ellips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smtClean="0">
              <a:cs typeface="Nazanin" pitchFamily="2" charset="-78"/>
            </a:rPr>
            <a:t>قابل قبول</a:t>
          </a:r>
          <a:endParaRPr lang="en-US" sz="1800" b="1" kern="1200" dirty="0"/>
        </a:p>
      </dsp:txBody>
      <dsp:txXfrm>
        <a:off x="2874785" y="3940852"/>
        <a:ext cx="964659" cy="964659"/>
      </dsp:txXfrm>
    </dsp:sp>
    <dsp:sp modelId="{720D363E-FDF3-43A0-A771-BF555F7BE104}">
      <dsp:nvSpPr>
        <dsp:cNvPr id="0" name=""/>
        <dsp:cNvSpPr/>
      </dsp:nvSpPr>
      <dsp:spPr>
        <a:xfrm>
          <a:off x="1924159" y="1430217"/>
          <a:ext cx="1364233" cy="1364233"/>
        </a:xfrm>
        <a:prstGeom prst="ellipse">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ارتباط با شغل</a:t>
          </a:r>
          <a:endParaRPr lang="en-US" sz="1800" b="1" kern="1200" dirty="0"/>
        </a:p>
      </dsp:txBody>
      <dsp:txXfrm>
        <a:off x="2123946" y="1630004"/>
        <a:ext cx="964659" cy="964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DC144-8B6D-4EB0-9A6C-6BA250E454C2}">
      <dsp:nvSpPr>
        <dsp:cNvPr id="0" name=""/>
        <dsp:cNvSpPr/>
      </dsp:nvSpPr>
      <dsp:spPr>
        <a:xfrm>
          <a:off x="2239130" y="353759"/>
          <a:ext cx="4800613" cy="4800613"/>
        </a:xfrm>
        <a:prstGeom prst="pie">
          <a:avLst>
            <a:gd name="adj1" fmla="val 16200000"/>
            <a:gd name="adj2" fmla="val 2052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1.هدف از ارزيابي عملکرد معين شود</a:t>
          </a:r>
          <a:endParaRPr lang="en-US" sz="1800" b="1" kern="1200" dirty="0"/>
        </a:p>
      </dsp:txBody>
      <dsp:txXfrm>
        <a:off x="4743450" y="1160719"/>
        <a:ext cx="1543054" cy="1028702"/>
      </dsp:txXfrm>
    </dsp:sp>
    <dsp:sp modelId="{B9CD52AC-0783-4F08-AFF0-C5F9724BF7A6}">
      <dsp:nvSpPr>
        <dsp:cNvPr id="0" name=""/>
        <dsp:cNvSpPr/>
      </dsp:nvSpPr>
      <dsp:spPr>
        <a:xfrm>
          <a:off x="2280278" y="481775"/>
          <a:ext cx="4800613" cy="4800613"/>
        </a:xfrm>
        <a:prstGeom prst="pie">
          <a:avLst>
            <a:gd name="adj1" fmla="val 20520000"/>
            <a:gd name="adj2" fmla="val 324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2.انتظار تفهيم شود</a:t>
          </a:r>
          <a:endParaRPr lang="en-US" sz="1800" b="1" kern="1200" dirty="0"/>
        </a:p>
      </dsp:txBody>
      <dsp:txXfrm>
        <a:off x="5372102" y="2675198"/>
        <a:ext cx="1428754" cy="1143003"/>
      </dsp:txXfrm>
    </dsp:sp>
    <dsp:sp modelId="{21D372D5-8594-41E9-81AB-7FB7815A954E}">
      <dsp:nvSpPr>
        <dsp:cNvPr id="0" name=""/>
        <dsp:cNvSpPr/>
      </dsp:nvSpPr>
      <dsp:spPr>
        <a:xfrm>
          <a:off x="2171693" y="560643"/>
          <a:ext cx="4800613" cy="4800613"/>
        </a:xfrm>
        <a:prstGeom prst="pie">
          <a:avLst>
            <a:gd name="adj1" fmla="val 3240000"/>
            <a:gd name="adj2" fmla="val 756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3.عملکرد واقعي اندازه گيري شود</a:t>
          </a:r>
          <a:endParaRPr lang="en-US" sz="1800" b="1" kern="1200" dirty="0"/>
        </a:p>
      </dsp:txBody>
      <dsp:txXfrm>
        <a:off x="3886198" y="3932502"/>
        <a:ext cx="1371603" cy="1257303"/>
      </dsp:txXfrm>
    </dsp:sp>
    <dsp:sp modelId="{FAB2911B-80D1-4FEA-9B4E-554DBB4E6346}">
      <dsp:nvSpPr>
        <dsp:cNvPr id="0" name=""/>
        <dsp:cNvSpPr/>
      </dsp:nvSpPr>
      <dsp:spPr>
        <a:xfrm>
          <a:off x="2063107" y="481775"/>
          <a:ext cx="4800613" cy="4800613"/>
        </a:xfrm>
        <a:prstGeom prst="pie">
          <a:avLst>
            <a:gd name="adj1" fmla="val 7560000"/>
            <a:gd name="adj2" fmla="val 1188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4.عملکرد واقعي با استانداردهاي عملکرد مقايسه ‌شود</a:t>
          </a:r>
          <a:endParaRPr lang="en-US" sz="1800" b="1" kern="1200" dirty="0"/>
        </a:p>
      </dsp:txBody>
      <dsp:txXfrm>
        <a:off x="2343143" y="2675198"/>
        <a:ext cx="1428754" cy="1143003"/>
      </dsp:txXfrm>
    </dsp:sp>
    <dsp:sp modelId="{DE340754-93B8-4C80-9DE7-DBC194186E24}">
      <dsp:nvSpPr>
        <dsp:cNvPr id="0" name=""/>
        <dsp:cNvSpPr/>
      </dsp:nvSpPr>
      <dsp:spPr>
        <a:xfrm>
          <a:off x="2104256" y="353759"/>
          <a:ext cx="4800613" cy="4800613"/>
        </a:xfrm>
        <a:prstGeom prst="pie">
          <a:avLst>
            <a:gd name="adj1" fmla="val 11880000"/>
            <a:gd name="adj2" fmla="val 1620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Nazanin" pitchFamily="2" charset="-78"/>
            </a:rPr>
            <a:t>5.نتايج حاصل به فرد ابلاغ و اقدامات اصلاحي</a:t>
          </a:r>
          <a:endParaRPr lang="en-US" sz="1800" b="1" kern="1200" dirty="0"/>
        </a:p>
      </dsp:txBody>
      <dsp:txXfrm>
        <a:off x="2857495" y="1160719"/>
        <a:ext cx="1543054" cy="1028702"/>
      </dsp:txXfrm>
    </dsp:sp>
    <dsp:sp modelId="{A71C77E1-116A-4ECA-AD77-7F432CFAB286}">
      <dsp:nvSpPr>
        <dsp:cNvPr id="0" name=""/>
        <dsp:cNvSpPr/>
      </dsp:nvSpPr>
      <dsp:spPr>
        <a:xfrm>
          <a:off x="1941723" y="56578"/>
          <a:ext cx="5394975" cy="539497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7FD40D6A-D434-4396-A39C-B41B8F1AF19D}">
      <dsp:nvSpPr>
        <dsp:cNvPr id="0" name=""/>
        <dsp:cNvSpPr/>
      </dsp:nvSpPr>
      <dsp:spPr>
        <a:xfrm>
          <a:off x="1983429" y="184552"/>
          <a:ext cx="5394975" cy="539497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774F41E7-1398-4245-B134-EB5BB6C44CEA}">
      <dsp:nvSpPr>
        <dsp:cNvPr id="0" name=""/>
        <dsp:cNvSpPr/>
      </dsp:nvSpPr>
      <dsp:spPr>
        <a:xfrm>
          <a:off x="1874512" y="263661"/>
          <a:ext cx="5394975" cy="539497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5D89DC5E-C756-48C2-B705-1529218598E3}">
      <dsp:nvSpPr>
        <dsp:cNvPr id="0" name=""/>
        <dsp:cNvSpPr/>
      </dsp:nvSpPr>
      <dsp:spPr>
        <a:xfrm>
          <a:off x="1765595" y="184552"/>
          <a:ext cx="5394975" cy="539497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31BC8A2-EF13-4DF4-AB05-8FED893EF481}">
      <dsp:nvSpPr>
        <dsp:cNvPr id="0" name=""/>
        <dsp:cNvSpPr/>
      </dsp:nvSpPr>
      <dsp:spPr>
        <a:xfrm>
          <a:off x="1807301" y="56578"/>
          <a:ext cx="5394975" cy="539497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lang="ar-SA" sz="1800" kern="1200" dirty="0" smtClean="0"/>
            <a:t>اين‌ ارزيابي‌ متداولترين‌ شيوه‌ ارزيابي‌ است‌. دلايل‌ محكم‌ و موجهي‌ براي‌ اين‌ كار وجود دارد. اولاً سرپرست‌ فرد در موقعيتي‌ قرار دارد، كه‌ به‌ آساني‌ مي‌تواند به‌ طور مستقيم‌ بر رفتار و عملكرد مرئوس‌ خويش‌ نظارت‌ كند. ثانياً مي‌دانيم‌ كه‌ سرپرست‌ يك‌ واحد در سازمان‌، مسئول‌ اداره‌ آن‌ واحد به‌ طور مؤثر است‌ و اگر ارزيابي‌ مرئوسان‌ به‌ وسيله‌ او انجام‌ نگيرد، اين‌ امر مي‌تواند باعث‌ تضعيف‌ موقعيت‌ وي‌ گشته‌، كنترل‌ كار را از دست‌ او خارج‌ سازد. ثالثاً نيازهاي‌ آموزشي‌ مرئوس‌ را براي‌ سرپرست‌ معلوم‌ مي‌كند و او را در موقعيت‌ مناسبي‌ قرار مي‌دهد تا در جهت‌ رفع‌ آن‌ اقدامات‌ لازم‌ را به‌ عمل‌ آورد.</a:t>
          </a:r>
          <a:endParaRPr lang="en-US" sz="1800" kern="1200" dirty="0">
            <a:cs typeface="+mn-cs"/>
          </a:endParaRPr>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ارزيابي‌ سرپرست‌ مستقيم‌</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65073" y="307617"/>
          <a:ext cx="2252142"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1066800" rtl="1">
            <a:lnSpc>
              <a:spcPct val="90000"/>
            </a:lnSpc>
            <a:spcBef>
              <a:spcPct val="0"/>
            </a:spcBef>
            <a:spcAft>
              <a:spcPct val="15000"/>
            </a:spcAft>
            <a:buChar char="••"/>
          </a:pPr>
          <a:r>
            <a:rPr lang="ar-SA" sz="2400" kern="1200" dirty="0" smtClean="0"/>
            <a:t>مرئوس‌ هر روز شاهد رفتار و كردار و عملكرد رئيس‌ خويش‌ است‌ و به‌ دليل‌ اجراي‌ تصميمات‌ و دستوراتش‌، در موقعيتي‌ قرار دارد كه‌ مي‌تواند درباره‌ كارداني‌ و اثربخشي‌ او قضاوت‌ درستي‌ داشته‌ باشد.</a:t>
          </a:r>
          <a:endParaRPr lang="en-US" sz="2400" kern="1200" dirty="0">
            <a:cs typeface="+mn-cs"/>
          </a:endParaRPr>
        </a:p>
      </dsp:txBody>
      <dsp:txXfrm rot="-5400000">
        <a:off x="191244" y="3001329"/>
        <a:ext cx="7309742" cy="2032260"/>
      </dsp:txXfrm>
    </dsp:sp>
    <dsp:sp modelId="{BC682111-47F3-4433-BCBE-37AA6B24E8F0}">
      <dsp:nvSpPr>
        <dsp:cNvPr id="0" name=""/>
        <dsp:cNvSpPr/>
      </dsp:nvSpPr>
      <dsp:spPr>
        <a:xfrm>
          <a:off x="7420792" y="2671146"/>
          <a:ext cx="1508957" cy="2543827"/>
        </a:xfrm>
        <a:prstGeom prst="roundRect">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ارزيابي‌ رئيس‌ به‌ وسيله‌ مرئوس‌</a:t>
          </a:r>
          <a:endParaRPr lang="en-US" sz="2800" b="1" kern="1200" dirty="0">
            <a:solidFill>
              <a:srgbClr val="C00000"/>
            </a:solidFill>
            <a:cs typeface="+mj-cs"/>
          </a:endParaRPr>
        </a:p>
      </dsp:txBody>
      <dsp:txXfrm>
        <a:off x="7494453" y="2744807"/>
        <a:ext cx="1361635" cy="239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965897" y="-2892416"/>
          <a:ext cx="1487901"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lang="ar-SA" sz="1800" kern="1200" dirty="0" smtClean="0"/>
            <a:t>ارزيابي‌ همقطاران‌ از عملكرد يكديگر هنگامي‌ مطمئن‌ و قابل‌ اعتماد است‌ كه‌ </a:t>
          </a:r>
          <a:r>
            <a:rPr lang="ar-SA" sz="1800" b="1" kern="1200" dirty="0" smtClean="0">
              <a:solidFill>
                <a:srgbClr val="003300"/>
              </a:solidFill>
            </a:rPr>
            <a:t>اولاً</a:t>
          </a:r>
          <a:r>
            <a:rPr lang="ar-SA" sz="1800" kern="1200" dirty="0" smtClean="0"/>
            <a:t> تركيب‌ گروه‌ همقطاران‌ براي‌ مدت‌ زماني‌ نسبتاً طولاني‌ به‌ همان‌ شكل‌ باقي‌ مانده‌، تغييري‌ نكند؛ </a:t>
          </a:r>
          <a:r>
            <a:rPr lang="ar-SA" sz="1800" b="1" kern="1200" dirty="0" smtClean="0">
              <a:solidFill>
                <a:srgbClr val="003300"/>
              </a:solidFill>
            </a:rPr>
            <a:t>ثانياً </a:t>
          </a:r>
          <a:r>
            <a:rPr lang="ar-SA" sz="1800" kern="1200" dirty="0" smtClean="0"/>
            <a:t>وظايفي‌ كه‌ اعضاي‌ گروه‌ انجام‌ مي‌دهند، مرتبط‌ و وابسته‌ به‌ يكديگر باشد؛</a:t>
          </a:r>
          <a:r>
            <a:rPr lang="ar-SA" sz="1800" b="1" kern="1200" dirty="0" smtClean="0">
              <a:solidFill>
                <a:srgbClr val="003300"/>
              </a:solidFill>
            </a:rPr>
            <a:t> ثالثاً </a:t>
          </a:r>
          <a:r>
            <a:rPr lang="ar-SA" sz="1800" kern="1200" dirty="0" smtClean="0"/>
            <a:t>همقطاراني‌ كه‌ عملكرد يكديگر را ارزيابي‌ مي‌نمايند در رقابت‌ مستقيم‌ با يكديگر براي‌ دريافت‌ همان‌ پاداش‌ها نباشند.</a:t>
          </a:r>
          <a:endParaRPr lang="en-US" sz="1800" kern="1200" dirty="0">
            <a:cs typeface="+mn-cs"/>
          </a:endParaRPr>
        </a:p>
      </dsp:txBody>
      <dsp:txXfrm rot="-5400000">
        <a:off x="72640" y="146107"/>
        <a:ext cx="7347050" cy="1342635"/>
      </dsp:txXfrm>
    </dsp:sp>
    <dsp:sp modelId="{7A71A3C7-00C1-4755-8F5B-7F567BBC2347}">
      <dsp:nvSpPr>
        <dsp:cNvPr id="0" name=""/>
        <dsp:cNvSpPr/>
      </dsp:nvSpPr>
      <dsp:spPr>
        <a:xfrm>
          <a:off x="7420792" y="2596"/>
          <a:ext cx="1508957" cy="1680606"/>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kern="1200" dirty="0" smtClean="0">
              <a:solidFill>
                <a:srgbClr val="C00000"/>
              </a:solidFill>
              <a:cs typeface="+mj-cs"/>
            </a:rPr>
            <a:t>ارزيابي‌ همقطاران‌ از عملكرد يكديگر</a:t>
          </a:r>
          <a:endParaRPr lang="en-US" sz="2000" b="1" kern="1200" dirty="0">
            <a:solidFill>
              <a:srgbClr val="C00000"/>
            </a:solidFill>
            <a:cs typeface="+mj-cs"/>
          </a:endParaRPr>
        </a:p>
      </dsp:txBody>
      <dsp:txXfrm>
        <a:off x="7494453" y="76257"/>
        <a:ext cx="1361635" cy="1533284"/>
      </dsp:txXfrm>
    </dsp:sp>
    <dsp:sp modelId="{ADD29827-136C-4802-A7F4-CA1A0E8A4084}">
      <dsp:nvSpPr>
        <dsp:cNvPr id="0" name=""/>
        <dsp:cNvSpPr/>
      </dsp:nvSpPr>
      <dsp:spPr>
        <a:xfrm rot="5400000" flipH="1" flipV="1">
          <a:off x="2965897" y="-1074886"/>
          <a:ext cx="1487901" cy="7419683"/>
        </a:xfrm>
        <a:prstGeom prst="round2SameRect">
          <a:avLst/>
        </a:prstGeom>
        <a:solidFill>
          <a:schemeClr val="bg1"/>
        </a:solidFill>
        <a:ln w="12700" cap="flat" cmpd="sng" algn="ctr">
          <a:solidFill>
            <a:schemeClr val="accent4">
              <a:tint val="40000"/>
              <a:alpha val="90000"/>
              <a:hueOff val="568373"/>
              <a:satOff val="5836"/>
              <a:lumOff val="17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800100" rtl="1">
            <a:lnSpc>
              <a:spcPct val="90000"/>
            </a:lnSpc>
            <a:spcBef>
              <a:spcPct val="0"/>
            </a:spcBef>
            <a:spcAft>
              <a:spcPct val="15000"/>
            </a:spcAft>
            <a:buChar char="••"/>
          </a:pPr>
          <a:r>
            <a:rPr lang="ar-SA" sz="1800" kern="1200" dirty="0" smtClean="0"/>
            <a:t>ممكن‌ است‌ كه‌ كار كارمند در سازمان‌ به‌ شكلي‌ باشد كه‌ با دو يا چند واحد مختلف‌ سازماني‌ در ارتباط‌ قرار گيرد. در اين‌ موارد معمولاً از چندنفر از سرپرستان‌ و مديراني‌ كه‌ با كارمند و كار او آشنايي‌ دارند، دعوت‌ مي‌شود تا با تشكيل‌ گروهي‌، عملكرد وي‌ را ارزيابي‌ نمايند. در اين‌ روش‌، هريك‌ از اعضاي‌ گروهِ ارزيابي‌ با توجه‌ به‌ تخصصش‌، عملكرد كارمند را از زاوية‌ خاصي‌ بررسي‌ مي‌كند و در نتيجه‌، كار از زواياي‌ مختلف‌ ارزيابي‌ مي‌گردد.</a:t>
          </a:r>
          <a:endParaRPr lang="en-US" sz="1800" kern="1200" dirty="0">
            <a:cs typeface="+mn-cs"/>
          </a:endParaRPr>
        </a:p>
      </dsp:txBody>
      <dsp:txXfrm rot="-5400000">
        <a:off x="72640" y="1963637"/>
        <a:ext cx="7347050" cy="1342635"/>
      </dsp:txXfrm>
    </dsp:sp>
    <dsp:sp modelId="{BC682111-47F3-4433-BCBE-37AA6B24E8F0}">
      <dsp:nvSpPr>
        <dsp:cNvPr id="0" name=""/>
        <dsp:cNvSpPr/>
      </dsp:nvSpPr>
      <dsp:spPr>
        <a:xfrm>
          <a:off x="7420792" y="1767233"/>
          <a:ext cx="1508957" cy="1680606"/>
        </a:xfrm>
        <a:prstGeom prst="roundRect">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ارزيابي‌ گروهي‌</a:t>
          </a:r>
          <a:endParaRPr lang="en-US" sz="2800" b="1" kern="1200" dirty="0">
            <a:solidFill>
              <a:srgbClr val="C00000"/>
            </a:solidFill>
            <a:cs typeface="+mj-cs"/>
          </a:endParaRPr>
        </a:p>
      </dsp:txBody>
      <dsp:txXfrm>
        <a:off x="7494453" y="1840894"/>
        <a:ext cx="1361635" cy="1533284"/>
      </dsp:txXfrm>
    </dsp:sp>
    <dsp:sp modelId="{90968445-6CBE-4101-992F-57F0F81A1B10}">
      <dsp:nvSpPr>
        <dsp:cNvPr id="0" name=""/>
        <dsp:cNvSpPr/>
      </dsp:nvSpPr>
      <dsp:spPr>
        <a:xfrm rot="5400000" flipH="1" flipV="1">
          <a:off x="2965897" y="689750"/>
          <a:ext cx="1487901"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55650" rtl="1">
            <a:lnSpc>
              <a:spcPct val="90000"/>
            </a:lnSpc>
            <a:spcBef>
              <a:spcPct val="0"/>
            </a:spcBef>
            <a:spcAft>
              <a:spcPct val="15000"/>
            </a:spcAft>
            <a:buChar char="••"/>
          </a:pPr>
          <a:r>
            <a:rPr lang="ar-SA" sz="1700" kern="1200" dirty="0" smtClean="0"/>
            <a:t>اگر كارمندي‌ بداند كه‌ چه‌ انتظاري‌ از او وجود دارد و نتيجه‌ كار او چه‌ بايد باشد، همچنين‌ اگر بداند كه‌ عملكرد او براساس‌ چه‌ معيار و استانداردي‌ ارزيابي‌ مي‌گردد، بهتر از هر كس‌ ديگري‌ مي‌تواند عملكرد خود را ارزيابي‌ نمايد.</a:t>
          </a:r>
          <a:endParaRPr lang="en-US" sz="1700" kern="1200" dirty="0">
            <a:cs typeface="+mn-cs"/>
          </a:endParaRPr>
        </a:p>
        <a:p>
          <a:pPr marL="171450" lvl="1" indent="-171450" algn="justLow" defTabSz="755650" rtl="1">
            <a:lnSpc>
              <a:spcPct val="90000"/>
            </a:lnSpc>
            <a:spcBef>
              <a:spcPct val="0"/>
            </a:spcBef>
            <a:spcAft>
              <a:spcPct val="15000"/>
            </a:spcAft>
            <a:buChar char="••"/>
          </a:pPr>
          <a:r>
            <a:rPr lang="ar-SA" sz="1700" kern="1200" dirty="0" smtClean="0"/>
            <a:t>البته‌ منظور اصلي‌ در اينجا ارزيابي‌ به‌ معناي‌ واقعي‌ آن‌ نيست‌ بلكه‌ مقصود، خويشتن‌شناسيِ بيشتر و وقوف‌ بر تواناييهاي‌ واقعي‌ و بالقوه‌اي‌ است‌ كه‌ فرد از آن‌ برخوردار است</a:t>
          </a:r>
          <a:r>
            <a:rPr lang="ar-SA" sz="1700" b="1" kern="1200" dirty="0" smtClean="0"/>
            <a:t>‌.</a:t>
          </a:r>
          <a:endParaRPr lang="en-US" sz="1700" kern="1200" dirty="0"/>
        </a:p>
      </dsp:txBody>
      <dsp:txXfrm rot="-5400000">
        <a:off x="72640" y="3728274"/>
        <a:ext cx="7347050" cy="1342635"/>
      </dsp:txXfrm>
    </dsp:sp>
    <dsp:sp modelId="{6CCD8B93-1620-46CB-B2CB-71B05FA2DBAA}">
      <dsp:nvSpPr>
        <dsp:cNvPr id="0" name=""/>
        <dsp:cNvSpPr/>
      </dsp:nvSpPr>
      <dsp:spPr>
        <a:xfrm>
          <a:off x="7420792" y="3531871"/>
          <a:ext cx="1508957" cy="1680606"/>
        </a:xfrm>
        <a:prstGeom prst="round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ارزيابي‌ از طريق‌ خودسنجي‌</a:t>
          </a:r>
          <a:endParaRPr lang="en-US" sz="2800" b="1" kern="1200" dirty="0">
            <a:solidFill>
              <a:srgbClr val="C00000"/>
            </a:solidFill>
            <a:cs typeface="+mj-cs"/>
          </a:endParaRPr>
        </a:p>
      </dsp:txBody>
      <dsp:txXfrm>
        <a:off x="7494453" y="3605532"/>
        <a:ext cx="1361635" cy="1533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6628E-D8F5-4459-A54E-0A85619CC4E5}">
      <dsp:nvSpPr>
        <dsp:cNvPr id="0" name=""/>
        <dsp:cNvSpPr/>
      </dsp:nvSpPr>
      <dsp:spPr>
        <a:xfrm rot="16200000">
          <a:off x="928693" y="-928693"/>
          <a:ext cx="2571768" cy="4429156"/>
        </a:xfrm>
        <a:prstGeom prst="round1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b="1" kern="1200" dirty="0" smtClean="0"/>
            <a:t>فواصل زمانی معین</a:t>
          </a:r>
          <a:endParaRPr lang="en-US" sz="4000" b="1" kern="1200" dirty="0"/>
        </a:p>
      </dsp:txBody>
      <dsp:txXfrm rot="5400000">
        <a:off x="-1" y="1"/>
        <a:ext cx="4429156" cy="1928826"/>
      </dsp:txXfrm>
    </dsp:sp>
    <dsp:sp modelId="{04CEC2F7-263A-4FE1-9F38-90E0FBD61D26}">
      <dsp:nvSpPr>
        <dsp:cNvPr id="0" name=""/>
        <dsp:cNvSpPr/>
      </dsp:nvSpPr>
      <dsp:spPr>
        <a:xfrm>
          <a:off x="4429156" y="0"/>
          <a:ext cx="4429156" cy="2571768"/>
        </a:xfrm>
        <a:prstGeom prst="round1Rect">
          <a:avLst/>
        </a:prstGeom>
        <a:gradFill rotWithShape="0">
          <a:gsLst>
            <a:gs pos="0">
              <a:schemeClr val="accent5">
                <a:hueOff val="709040"/>
                <a:satOff val="-7964"/>
                <a:lumOff val="-1699"/>
                <a:alphaOff val="0"/>
                <a:tint val="65000"/>
                <a:shade val="92000"/>
                <a:satMod val="130000"/>
              </a:schemeClr>
            </a:gs>
            <a:gs pos="45000">
              <a:schemeClr val="accent5">
                <a:hueOff val="709040"/>
                <a:satOff val="-7964"/>
                <a:lumOff val="-1699"/>
                <a:alphaOff val="0"/>
                <a:tint val="60000"/>
                <a:shade val="99000"/>
                <a:satMod val="120000"/>
              </a:schemeClr>
            </a:gs>
            <a:gs pos="100000">
              <a:schemeClr val="accent5">
                <a:hueOff val="709040"/>
                <a:satOff val="-7964"/>
                <a:lumOff val="-16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b="1" kern="1200" dirty="0" smtClean="0"/>
            <a:t>موردی</a:t>
          </a:r>
          <a:endParaRPr lang="en-US" sz="4000" b="1" kern="1200" dirty="0"/>
        </a:p>
      </dsp:txBody>
      <dsp:txXfrm>
        <a:off x="4429156" y="0"/>
        <a:ext cx="4429156" cy="1928826"/>
      </dsp:txXfrm>
    </dsp:sp>
    <dsp:sp modelId="{C0A6F13D-21D8-4D7A-9ECD-EAD1A7EF03C0}">
      <dsp:nvSpPr>
        <dsp:cNvPr id="0" name=""/>
        <dsp:cNvSpPr/>
      </dsp:nvSpPr>
      <dsp:spPr>
        <a:xfrm rot="10800000">
          <a:off x="0" y="2571768"/>
          <a:ext cx="4429156" cy="2571768"/>
        </a:xfrm>
        <a:prstGeom prst="round1Rect">
          <a:avLst/>
        </a:prstGeom>
        <a:gradFill rotWithShape="0">
          <a:gsLst>
            <a:gs pos="0">
              <a:schemeClr val="accent5">
                <a:hueOff val="1418080"/>
                <a:satOff val="-15927"/>
                <a:lumOff val="-3399"/>
                <a:alphaOff val="0"/>
                <a:tint val="65000"/>
                <a:shade val="92000"/>
                <a:satMod val="130000"/>
              </a:schemeClr>
            </a:gs>
            <a:gs pos="45000">
              <a:schemeClr val="accent5">
                <a:hueOff val="1418080"/>
                <a:satOff val="-15927"/>
                <a:lumOff val="-3399"/>
                <a:alphaOff val="0"/>
                <a:tint val="60000"/>
                <a:shade val="99000"/>
                <a:satMod val="120000"/>
              </a:schemeClr>
            </a:gs>
            <a:gs pos="100000">
              <a:schemeClr val="accent5">
                <a:hueOff val="1418080"/>
                <a:satOff val="-15927"/>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b="1" kern="1200" dirty="0" smtClean="0"/>
            <a:t>بسته به نیاز</a:t>
          </a:r>
          <a:endParaRPr lang="en-US" sz="4000" b="1" kern="1200" dirty="0"/>
        </a:p>
      </dsp:txBody>
      <dsp:txXfrm rot="10800000">
        <a:off x="0" y="3214709"/>
        <a:ext cx="4429156" cy="1928826"/>
      </dsp:txXfrm>
    </dsp:sp>
    <dsp:sp modelId="{999139D5-F2A9-4272-AC3A-24F167EF89F0}">
      <dsp:nvSpPr>
        <dsp:cNvPr id="0" name=""/>
        <dsp:cNvSpPr/>
      </dsp:nvSpPr>
      <dsp:spPr>
        <a:xfrm rot="5400000">
          <a:off x="5357849" y="1643074"/>
          <a:ext cx="2571768" cy="4429156"/>
        </a:xfrm>
        <a:prstGeom prst="round1Rect">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b="1" kern="1200" dirty="0" smtClean="0"/>
            <a:t>پایان کار</a:t>
          </a:r>
          <a:endParaRPr lang="en-US" sz="4000" b="1" kern="1200" dirty="0"/>
        </a:p>
      </dsp:txBody>
      <dsp:txXfrm rot="-5400000">
        <a:off x="4429156" y="3214710"/>
        <a:ext cx="4429156" cy="1928826"/>
      </dsp:txXfrm>
    </dsp:sp>
    <dsp:sp modelId="{855F9CFC-EF24-41D0-9775-97EF8FE6C53C}">
      <dsp:nvSpPr>
        <dsp:cNvPr id="0" name=""/>
        <dsp:cNvSpPr/>
      </dsp:nvSpPr>
      <dsp:spPr>
        <a:xfrm>
          <a:off x="3000394" y="1714514"/>
          <a:ext cx="2857523" cy="1714507"/>
        </a:xfrm>
        <a:prstGeom prst="roundRect">
          <a:avLst/>
        </a:prstGeom>
        <a:gradFill rotWithShape="0">
          <a:gsLst>
            <a:gs pos="0">
              <a:schemeClr val="accent5">
                <a:tint val="40000"/>
                <a:hueOff val="0"/>
                <a:satOff val="0"/>
                <a:lumOff val="0"/>
                <a:alphaOff val="0"/>
                <a:tint val="65000"/>
                <a:shade val="92000"/>
                <a:satMod val="130000"/>
              </a:schemeClr>
            </a:gs>
            <a:gs pos="45000">
              <a:schemeClr val="accent5">
                <a:tint val="40000"/>
                <a:hueOff val="0"/>
                <a:satOff val="0"/>
                <a:lumOff val="0"/>
                <a:alphaOff val="0"/>
                <a:tint val="60000"/>
                <a:shade val="99000"/>
                <a:satMod val="120000"/>
              </a:schemeClr>
            </a:gs>
            <a:gs pos="100000">
              <a:schemeClr val="accent5">
                <a:tint val="4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0" tIns="0" rIns="0" bIns="0" numCol="1" spcCol="1270" anchor="ctr" anchorCtr="0">
          <a:noAutofit/>
        </a:bodyPr>
        <a:lstStyle/>
        <a:p>
          <a:pPr lvl="0" algn="ctr" defTabSz="1600200">
            <a:lnSpc>
              <a:spcPct val="100000"/>
            </a:lnSpc>
            <a:spcBef>
              <a:spcPct val="0"/>
            </a:spcBef>
            <a:spcAft>
              <a:spcPct val="35000"/>
            </a:spcAft>
          </a:pPr>
          <a:r>
            <a:rPr lang="fa-IR" sz="3600" b="1" kern="1200" dirty="0" smtClean="0">
              <a:solidFill>
                <a:srgbClr val="C00000"/>
              </a:solidFill>
              <a:cs typeface="+mj-cs"/>
            </a:rPr>
            <a:t>زمانبندی ارزیابی عملکرد</a:t>
          </a:r>
          <a:endParaRPr lang="en-US" sz="3600" b="1" kern="1200" dirty="0">
            <a:solidFill>
              <a:srgbClr val="C00000"/>
            </a:solidFill>
            <a:cs typeface="+mj-cs"/>
          </a:endParaRPr>
        </a:p>
      </dsp:txBody>
      <dsp:txXfrm>
        <a:off x="3084089" y="1798209"/>
        <a:ext cx="2690133" cy="15471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11200" rtl="1">
            <a:lnSpc>
              <a:spcPct val="90000"/>
            </a:lnSpc>
            <a:spcBef>
              <a:spcPct val="0"/>
            </a:spcBef>
            <a:spcAft>
              <a:spcPct val="15000"/>
            </a:spcAft>
            <a:buChar char="••"/>
          </a:pPr>
          <a:r>
            <a:rPr lang="ar-SA" sz="1600" kern="1200" dirty="0" smtClean="0"/>
            <a:t>در اين‌ روش‌ كاركنان‌ براساس‌ عوامل‌ معيني‌ درجه‌ بندي‌ مي‌گردند. يكي‌ از دلايل‌ عمده‌ محبوبيت‌ و رواج‌ اين‌ روش‌، سادگي‌ و سهولت‌ استفاده‌ از آن‌ است‌. در فرم‌ ارزيابي‌، فهرستي‌ از صفات‌ و ويژگيهايي‌ كه‌ بايد مورد سنجش‌ و ارزيابي‌ قرار گيرند درج‌ شده‌ است‌.</a:t>
          </a:r>
          <a:endParaRPr lang="en-US" sz="1600" kern="1200" dirty="0">
            <a:cs typeface="+mn-cs"/>
          </a:endParaRPr>
        </a:p>
        <a:p>
          <a:pPr marL="171450" lvl="1" indent="-171450" algn="justLow" defTabSz="711200" rtl="1">
            <a:lnSpc>
              <a:spcPct val="90000"/>
            </a:lnSpc>
            <a:spcBef>
              <a:spcPct val="0"/>
            </a:spcBef>
            <a:spcAft>
              <a:spcPct val="15000"/>
            </a:spcAft>
            <a:buChar char="••"/>
          </a:pPr>
          <a:r>
            <a:rPr lang="ar-SA" sz="1600" kern="1200" smtClean="0"/>
            <a:t>مقياسي‌ كه‌ براي‌ ارزيابي‌ عملكرد به‌ كار برده‌ مي‌شود، به‌ شكل‌ پيوسته‌ يا گسسته‌ است‌. مقياس‌ درجه‌ بندي‌ پيوسته‌ خطي‌ مدرج‌ است‌ كه‌ از صفر يا حداقل‌ شروع‌ مي‌شود و تا حداكثر ادامه‌ مي‌يابد.</a:t>
          </a:r>
          <a:endParaRPr lang="en-US" sz="1600" kern="1200"/>
        </a:p>
        <a:p>
          <a:pPr marL="171450" lvl="1" indent="-171450" algn="justLow" defTabSz="711200" rtl="1">
            <a:lnSpc>
              <a:spcPct val="90000"/>
            </a:lnSpc>
            <a:spcBef>
              <a:spcPct val="0"/>
            </a:spcBef>
            <a:spcAft>
              <a:spcPct val="15000"/>
            </a:spcAft>
            <a:buChar char="••"/>
          </a:pPr>
          <a:r>
            <a:rPr lang="ar-SA" sz="1600" kern="1200" dirty="0" smtClean="0"/>
            <a:t>استفاده‌ از روش‌ مقياسي‌ هنگامي‌ مي‌تواند موثر باشد كه‌ ارزياب‌ براساس‌ مدارك‌ و شواهد واقعي‌ و معتبري‌ ارزيابي‌ را انجام‌ داده‌ باشد، نه‌ براساس‌ برداشتها و ذهنيتهاي‌ خود.</a:t>
          </a:r>
          <a:endParaRPr lang="en-US" sz="1600" kern="1200" dirty="0"/>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مقياسي‌</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65073" y="307617"/>
          <a:ext cx="2252142"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1066800" rtl="1">
            <a:lnSpc>
              <a:spcPct val="100000"/>
            </a:lnSpc>
            <a:spcBef>
              <a:spcPct val="0"/>
            </a:spcBef>
            <a:spcAft>
              <a:spcPct val="15000"/>
            </a:spcAft>
            <a:buChar char="••"/>
          </a:pPr>
          <a:r>
            <a:rPr lang="fa-IR" sz="2400" kern="1200" dirty="0" smtClean="0"/>
            <a:t> اين‌ روش‌ به‌ جاي‌ ارزيابي‌ عملكرد براساس‌ صفات‌ و خصوصيات‌ شخصيتي‌ فرد، كارايي‌ او را در انجام‌ وظايف‌ و مسئوليتهاي‌ ويژه‌اي‌ كه‌ در شغلش‌ دارد، ارزيابي‌ مي‌كند.</a:t>
          </a:r>
          <a:endParaRPr lang="en-US" sz="2400" kern="1200" dirty="0">
            <a:cs typeface="+mn-cs"/>
          </a:endParaRPr>
        </a:p>
        <a:p>
          <a:pPr marL="228600" lvl="1" indent="-228600" algn="r" defTabSz="1066800" rtl="1">
            <a:lnSpc>
              <a:spcPct val="100000"/>
            </a:lnSpc>
            <a:spcBef>
              <a:spcPct val="0"/>
            </a:spcBef>
            <a:spcAft>
              <a:spcPct val="15000"/>
            </a:spcAft>
            <a:buChar char="••"/>
          </a:pPr>
          <a:r>
            <a:rPr lang="fa-IR" sz="2400" kern="1200" dirty="0" smtClean="0"/>
            <a:t> با استفاده‌ از شرح‌ شغل‌، ابعاد شغل‌ و عوامل‌ مهم‌ در آن‌، شناسايي‌ و براي‌ اندازه‌گيري‌ انخاب‌ مي‌شوند.</a:t>
          </a:r>
          <a:endParaRPr lang="en-US" sz="2400" kern="1200" dirty="0" smtClean="0"/>
        </a:p>
      </dsp:txBody>
      <dsp:txXfrm rot="-5400000">
        <a:off x="191244" y="3001329"/>
        <a:ext cx="7309742" cy="2032260"/>
      </dsp:txXfrm>
    </dsp:sp>
    <dsp:sp modelId="{BC682111-47F3-4433-BCBE-37AA6B24E8F0}">
      <dsp:nvSpPr>
        <dsp:cNvPr id="0" name=""/>
        <dsp:cNvSpPr/>
      </dsp:nvSpPr>
      <dsp:spPr>
        <a:xfrm>
          <a:off x="7420792" y="2671146"/>
          <a:ext cx="1508957" cy="2543827"/>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عامل‌ سنجي‌</a:t>
          </a:r>
          <a:endParaRPr lang="en-US" sz="2800" b="1" kern="1200" dirty="0">
            <a:solidFill>
              <a:srgbClr val="C00000"/>
            </a:solidFill>
            <a:cs typeface="+mj-cs"/>
          </a:endParaRPr>
        </a:p>
      </dsp:txBody>
      <dsp:txXfrm>
        <a:off x="7494453" y="2744807"/>
        <a:ext cx="1361635" cy="2396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E6D1E-24BA-4C5C-8483-9EC7EAD605B6}">
      <dsp:nvSpPr>
        <dsp:cNvPr id="0" name=""/>
        <dsp:cNvSpPr/>
      </dsp:nvSpPr>
      <dsp:spPr>
        <a:xfrm rot="5400000" flipH="1" flipV="1">
          <a:off x="2665073" y="-2443460"/>
          <a:ext cx="2252142" cy="7419683"/>
        </a:xfrm>
        <a:prstGeom prst="round2SameRect">
          <a:avLst/>
        </a:prstGeom>
        <a:solidFill>
          <a:schemeClr val="bg1"/>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90000"/>
            </a:lnSpc>
            <a:spcBef>
              <a:spcPct val="0"/>
            </a:spcBef>
            <a:spcAft>
              <a:spcPct val="15000"/>
            </a:spcAft>
            <a:buChar char="••"/>
          </a:pPr>
          <a:r>
            <a:rPr lang="fa-IR" sz="2000" kern="1200" dirty="0" smtClean="0"/>
            <a:t> روش‌ ثبت‌ وقايع‌ حساس‌ عبارت‌ است‌ از يادداشت‌ و ثبت‌ عملكرد و تصميم‌ گيريهاي‌ بسيار خوب‌ يا بد كارمندان‌ حين‌ انجام‌ وظايف‌ و مسئوليتهايشان‌. اگر عمل‌ بخصوصي‌ كه‌ فرد در اداي‌ وظايف‌ و مسئوليتهايش‌ انجام‌ مي‌دهد، تأثيري‌ مهم‌ و بسزا (چه‌ مثبت‌ و چه‌ منفي‌) در كارآمدي‌ واحد مربوط‌ داشته‌ باشد، اين‌  عمل‌، يك‌ «واقعه‌ حساس‌» به‌ شمار مي‌آيد. با ثبت‌ و ضبط‌ اين‌ وقايع‌، ارزياب‌ در خاتمه‌ دوره‌ ارزيابي‌، اطلاعات‌ لازم‌ را براي‌ ارزيابي‌ عملكرد فرد در اختيار خواهد داشت‌.</a:t>
          </a:r>
          <a:endParaRPr lang="en-US" sz="2000" kern="1200" dirty="0">
            <a:cs typeface="+mn-cs"/>
          </a:endParaRPr>
        </a:p>
      </dsp:txBody>
      <dsp:txXfrm rot="-5400000">
        <a:off x="191244" y="250251"/>
        <a:ext cx="7309742" cy="2032260"/>
      </dsp:txXfrm>
    </dsp:sp>
    <dsp:sp modelId="{7A71A3C7-00C1-4755-8F5B-7F567BBC2347}">
      <dsp:nvSpPr>
        <dsp:cNvPr id="0" name=""/>
        <dsp:cNvSpPr/>
      </dsp:nvSpPr>
      <dsp:spPr>
        <a:xfrm>
          <a:off x="7420792" y="139"/>
          <a:ext cx="1508957" cy="2543827"/>
        </a:xfrm>
        <a:prstGeom prst="round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ثبت‌ وقايع‌ حساس‌</a:t>
          </a:r>
          <a:endParaRPr lang="en-US" sz="2800" b="1" kern="1200" dirty="0">
            <a:solidFill>
              <a:srgbClr val="C00000"/>
            </a:solidFill>
            <a:cs typeface="+mj-cs"/>
          </a:endParaRPr>
        </a:p>
      </dsp:txBody>
      <dsp:txXfrm>
        <a:off x="7494453" y="73800"/>
        <a:ext cx="1361635" cy="2396505"/>
      </dsp:txXfrm>
    </dsp:sp>
    <dsp:sp modelId="{ADD29827-136C-4802-A7F4-CA1A0E8A4084}">
      <dsp:nvSpPr>
        <dsp:cNvPr id="0" name=""/>
        <dsp:cNvSpPr/>
      </dsp:nvSpPr>
      <dsp:spPr>
        <a:xfrm rot="5400000" flipH="1" flipV="1">
          <a:off x="2665073" y="307617"/>
          <a:ext cx="2252142" cy="7419683"/>
        </a:xfrm>
        <a:prstGeom prst="round2SameRect">
          <a:avLst/>
        </a:prstGeom>
        <a:solidFill>
          <a:schemeClr val="bg1"/>
        </a:solidFill>
        <a:ln w="12700" cap="flat" cmpd="sng" algn="ctr">
          <a:solidFill>
            <a:schemeClr val="accent4">
              <a:tint val="40000"/>
              <a:alpha val="90000"/>
              <a:hueOff val="1136746"/>
              <a:satOff val="11672"/>
              <a:lumOff val="3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11200" rtl="1">
            <a:lnSpc>
              <a:spcPct val="100000"/>
            </a:lnSpc>
            <a:spcBef>
              <a:spcPct val="0"/>
            </a:spcBef>
            <a:spcAft>
              <a:spcPct val="15000"/>
            </a:spcAft>
            <a:buChar char="••"/>
          </a:pPr>
          <a:r>
            <a:rPr lang="ar-SA" sz="1600" b="1" kern="1200" dirty="0" smtClean="0"/>
            <a:t>در اين‌ روش‌، از ارزياب‌ خواسته‌ مي‌شود تا شرحي‌ درباره‌ چگونگي‌ عملكرد فرد بنويسد. بديهي‌ است‌ كه‌ موفقيت‌ ارزيابي‌ از اين‌ طريق‌، به‌ قدرت‌ توصيف‌ و تشريح‌ ارزياب‌ بستگي‌ پيدا مي‌كند.</a:t>
          </a:r>
          <a:endParaRPr lang="en-US" sz="1600" b="1" kern="1200" dirty="0">
            <a:cs typeface="+mn-cs"/>
          </a:endParaRPr>
        </a:p>
        <a:p>
          <a:pPr marL="171450" lvl="1" indent="-171450" algn="justLow" defTabSz="711200" rtl="1">
            <a:lnSpc>
              <a:spcPct val="100000"/>
            </a:lnSpc>
            <a:spcBef>
              <a:spcPct val="0"/>
            </a:spcBef>
            <a:spcAft>
              <a:spcPct val="15000"/>
            </a:spcAft>
            <a:buChar char="••"/>
          </a:pPr>
          <a:r>
            <a:rPr lang="ar-SA" sz="1600" b="1" kern="1200" dirty="0" smtClean="0"/>
            <a:t>از آنجا كه‌ دست‌ سرپرست‌ در توصيف‌ و تشريح‌ عملكرد كاركنان‌، باز است‌ و استاندارد خاصي‌ در اين‌ رابطه‌ وجود ندارد، ارزيابي‌ كاركنان‌ براين‌ اساس‌ كار ساده‌اي‌ نيست‌. با وجود اين‌، بسياري‌ از مديران‌ و صاحبنظران‌ معتقدند كه‌ ارزيابي‌ به‌ روش‌ توصيفي‌، از بهترين‌ روشهاي‌ ارزيابي‌ است‌.</a:t>
          </a:r>
          <a:endParaRPr lang="en-US" sz="1600" b="1" kern="1200" dirty="0"/>
        </a:p>
      </dsp:txBody>
      <dsp:txXfrm rot="-5400000">
        <a:off x="191244" y="3001329"/>
        <a:ext cx="7309742" cy="2032260"/>
      </dsp:txXfrm>
    </dsp:sp>
    <dsp:sp modelId="{BC682111-47F3-4433-BCBE-37AA6B24E8F0}">
      <dsp:nvSpPr>
        <dsp:cNvPr id="0" name=""/>
        <dsp:cNvSpPr/>
      </dsp:nvSpPr>
      <dsp:spPr>
        <a:xfrm>
          <a:off x="7420792" y="2671146"/>
          <a:ext cx="1508957" cy="2543827"/>
        </a:xfrm>
        <a:prstGeom prst="roundRect">
          <a:avLst/>
        </a:prstGeom>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12700" cap="flat" cmpd="sng" algn="ctr">
          <a:solidFill>
            <a:schemeClr val="accent3"/>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kern="1200" dirty="0" smtClean="0">
              <a:solidFill>
                <a:srgbClr val="C00000"/>
              </a:solidFill>
              <a:cs typeface="+mj-cs"/>
            </a:rPr>
            <a:t>روش‌ توصيفي‌</a:t>
          </a:r>
          <a:endParaRPr lang="en-US" sz="2800" b="1" kern="1200" dirty="0">
            <a:solidFill>
              <a:srgbClr val="C00000"/>
            </a:solidFill>
            <a:cs typeface="+mj-cs"/>
          </a:endParaRPr>
        </a:p>
      </dsp:txBody>
      <dsp:txXfrm>
        <a:off x="7494453" y="2744807"/>
        <a:ext cx="1361635" cy="23965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745" tIns="45373" rIns="90745" bIns="45373" rtlCol="0"/>
          <a:lstStyle>
            <a:lvl1pPr algn="l">
              <a:defRPr sz="1200"/>
            </a:lvl1pPr>
          </a:lstStyle>
          <a:p>
            <a:endParaRPr lang="en-US"/>
          </a:p>
        </p:txBody>
      </p:sp>
      <p:sp>
        <p:nvSpPr>
          <p:cNvPr id="3" name="Date Placeholder 2"/>
          <p:cNvSpPr>
            <a:spLocks noGrp="1"/>
          </p:cNvSpPr>
          <p:nvPr>
            <p:ph type="dt" idx="1"/>
          </p:nvPr>
        </p:nvSpPr>
        <p:spPr>
          <a:xfrm>
            <a:off x="3815374" y="0"/>
            <a:ext cx="2918830" cy="493316"/>
          </a:xfrm>
          <a:prstGeom prst="rect">
            <a:avLst/>
          </a:prstGeom>
        </p:spPr>
        <p:txBody>
          <a:bodyPr vert="horz" lIns="90745" tIns="45373" rIns="90745" bIns="45373" rtlCol="0"/>
          <a:lstStyle>
            <a:lvl1pPr algn="r">
              <a:defRPr sz="1200"/>
            </a:lvl1pPr>
          </a:lstStyle>
          <a:p>
            <a:fld id="{C67DBB74-1B62-4EDA-8E57-BCDB809FC371}" type="datetimeFigureOut">
              <a:rPr lang="en-US" smtClean="0"/>
              <a:pPr/>
              <a:t>12/3/2019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45" tIns="45373" rIns="90745" bIns="45373"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45" tIns="45373" rIns="90745" bIns="45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6"/>
            <a:ext cx="2918830" cy="493316"/>
          </a:xfrm>
          <a:prstGeom prst="rect">
            <a:avLst/>
          </a:prstGeom>
        </p:spPr>
        <p:txBody>
          <a:bodyPr vert="horz" lIns="90745" tIns="45373" rIns="90745" bIns="4537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6"/>
            <a:ext cx="2918830" cy="493316"/>
          </a:xfrm>
          <a:prstGeom prst="rect">
            <a:avLst/>
          </a:prstGeom>
        </p:spPr>
        <p:txBody>
          <a:bodyPr vert="horz" lIns="90745" tIns="45373" rIns="90745" bIns="45373" rtlCol="0" anchor="b"/>
          <a:lstStyle>
            <a:lvl1pPr algn="r">
              <a:defRPr sz="1200"/>
            </a:lvl1pPr>
          </a:lstStyle>
          <a:p>
            <a:fld id="{DA3DE847-1229-40D5-AAA2-988983DBC02C}" type="slidenum">
              <a:rPr lang="en-US" smtClean="0"/>
              <a:pPr/>
              <a:t>‹#›</a:t>
            </a:fld>
            <a:endParaRPr lang="en-US"/>
          </a:p>
        </p:txBody>
      </p:sp>
    </p:spTree>
    <p:extLst>
      <p:ext uri="{BB962C8B-B14F-4D97-AF65-F5344CB8AC3E}">
        <p14:creationId xmlns:p14="http://schemas.microsoft.com/office/powerpoint/2010/main" val="30716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B9E58-2ADE-4F83-88F8-20CC466B1E93}" type="slidenum">
              <a:rPr lang="fa-IR"/>
              <a:pPr/>
              <a:t>3</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078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B502D11-E58D-46B0-B2A7-623C2DAAE8F8}" type="slidenum">
              <a:rPr lang="ar-SA"/>
              <a:pPr/>
              <a:t>30</a:t>
            </a:fld>
            <a:endParaRPr 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280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E91B5D-C5E9-4A65-BC8A-0339FD81AE0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8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91B5D-C5E9-4A65-BC8A-0339FD81AE0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26180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91B5D-C5E9-4A65-BC8A-0339FD81AE0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38286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924800" cy="44196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0283638-DD86-4CDA-83A3-EF35C0710668}" type="slidenum">
              <a:rPr lang="ar-SA"/>
              <a:pPr/>
              <a:t>‹#›</a:t>
            </a:fld>
            <a:endParaRPr lang="en-US"/>
          </a:p>
        </p:txBody>
      </p:sp>
    </p:spTree>
    <p:extLst>
      <p:ext uri="{BB962C8B-B14F-4D97-AF65-F5344CB8AC3E}">
        <p14:creationId xmlns:p14="http://schemas.microsoft.com/office/powerpoint/2010/main" val="126461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E91B5D-C5E9-4A65-BC8A-0339FD81AE0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87514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91B5D-C5E9-4A65-BC8A-0339FD81AE07}"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3936-ECC0-40F3-96AF-54A7DD194A8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0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E91B5D-C5E9-4A65-BC8A-0339FD81AE07}"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290509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E91B5D-C5E9-4A65-BC8A-0339FD81AE07}"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7095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E91B5D-C5E9-4A65-BC8A-0339FD81AE07}"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16322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E91B5D-C5E9-4A65-BC8A-0339FD81AE07}" type="datetimeFigureOut">
              <a:rPr lang="en-US" smtClean="0"/>
              <a:pPr/>
              <a:t>12/3/2019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17973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AE91B5D-C5E9-4A65-BC8A-0339FD81AE07}" type="datetimeFigureOut">
              <a:rPr lang="en-US" smtClean="0"/>
              <a:pPr/>
              <a:t>12/3/2019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DE3936-ECC0-40F3-96AF-54A7DD194A8B}" type="slidenum">
              <a:rPr lang="en-US" smtClean="0"/>
              <a:pPr/>
              <a:t>‹#›</a:t>
            </a:fld>
            <a:endParaRPr lang="en-US"/>
          </a:p>
        </p:txBody>
      </p:sp>
    </p:spTree>
    <p:extLst>
      <p:ext uri="{BB962C8B-B14F-4D97-AF65-F5344CB8AC3E}">
        <p14:creationId xmlns:p14="http://schemas.microsoft.com/office/powerpoint/2010/main" val="364987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91B5D-C5E9-4A65-BC8A-0339FD81AE07}"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3936-ECC0-40F3-96AF-54A7DD194A8B}" type="slidenum">
              <a:rPr lang="en-US" smtClean="0"/>
              <a:pPr/>
              <a:t>‹#›</a:t>
            </a:fld>
            <a:endParaRPr lang="en-US"/>
          </a:p>
        </p:txBody>
      </p:sp>
    </p:spTree>
    <p:extLst>
      <p:ext uri="{BB962C8B-B14F-4D97-AF65-F5344CB8AC3E}">
        <p14:creationId xmlns:p14="http://schemas.microsoft.com/office/powerpoint/2010/main" val="16517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AE91B5D-C5E9-4A65-BC8A-0339FD81AE07}" type="datetimeFigureOut">
              <a:rPr lang="en-US" smtClean="0"/>
              <a:pPr/>
              <a:t>12/3/2019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DE3936-ECC0-40F3-96AF-54A7DD194A8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8134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Untitled-1 copy.png"/>
          <p:cNvPicPr>
            <a:picLocks noChangeAspect="1"/>
          </p:cNvPicPr>
          <p:nvPr/>
        </p:nvPicPr>
        <p:blipFill>
          <a:blip r:embed="rId2" cstate="print"/>
          <a:stretch>
            <a:fillRect/>
          </a:stretch>
        </p:blipFill>
        <p:spPr>
          <a:xfrm>
            <a:off x="1629935" y="357166"/>
            <a:ext cx="5585272" cy="60007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965" y="649412"/>
            <a:ext cx="5702202"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عوامل مؤثر در ارزیابی عملکرد</a:t>
            </a:r>
          </a:p>
        </p:txBody>
      </p:sp>
      <p:graphicFrame>
        <p:nvGraphicFramePr>
          <p:cNvPr id="3" name="Diagram 2"/>
          <p:cNvGraphicFramePr/>
          <p:nvPr/>
        </p:nvGraphicFramePr>
        <p:xfrm>
          <a:off x="0" y="1285860"/>
          <a:ext cx="91440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9233" y="649412"/>
            <a:ext cx="5253361"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شاخص های ارزیابی عملکرد</a:t>
            </a:r>
          </a:p>
        </p:txBody>
      </p:sp>
      <p:graphicFrame>
        <p:nvGraphicFramePr>
          <p:cNvPr id="4" name="Diagram 3"/>
          <p:cNvGraphicFramePr/>
          <p:nvPr>
            <p:extLst>
              <p:ext uri="{D42A27DB-BD31-4B8C-83A1-F6EECF244321}">
                <p14:modId xmlns:p14="http://schemas.microsoft.com/office/powerpoint/2010/main" val="1845615038"/>
              </p:ext>
            </p:extLst>
          </p:nvPr>
        </p:nvGraphicFramePr>
        <p:xfrm>
          <a:off x="0" y="1357298"/>
          <a:ext cx="91440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9963" y="649412"/>
            <a:ext cx="4012637"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نکات ارزیابی عملکرد</a:t>
            </a:r>
          </a:p>
        </p:txBody>
      </p:sp>
      <p:sp>
        <p:nvSpPr>
          <p:cNvPr id="3" name="AutoShape 38"/>
          <p:cNvSpPr>
            <a:spLocks noChangeArrowheads="1"/>
          </p:cNvSpPr>
          <p:nvPr/>
        </p:nvSpPr>
        <p:spPr bwMode="auto">
          <a:xfrm>
            <a:off x="142844" y="1627714"/>
            <a:ext cx="8858312" cy="3372922"/>
          </a:xfrm>
          <a:prstGeom prst="roundRect">
            <a:avLst>
              <a:gd name="adj" fmla="val 5079"/>
            </a:avLst>
          </a:prstGeom>
          <a:gradFill rotWithShape="1">
            <a:gsLst>
              <a:gs pos="0">
                <a:schemeClr val="bg1"/>
              </a:gs>
              <a:gs pos="100000">
                <a:srgbClr val="D9F0FF"/>
              </a:gs>
            </a:gsLst>
            <a:path path="shape">
              <a:fillToRect l="50000" t="50000" r="50000" b="50000"/>
            </a:path>
          </a:gradFill>
          <a:ln w="19050">
            <a:solidFill>
              <a:schemeClr val="tx1"/>
            </a:solidFill>
            <a:round/>
            <a:headEnd/>
            <a:tailEnd/>
          </a:ln>
          <a:effectLst>
            <a:innerShdw blurRad="114300">
              <a:prstClr val="black"/>
            </a:innerShdw>
            <a:reflection blurRad="6350" stA="52000" endA="300" endPos="35000" dir="5400000" sy="-100000" algn="bl" rotWithShape="0"/>
          </a:effectLst>
        </p:spPr>
        <p:txBody>
          <a:bodyPr wrap="square" lIns="0" rIns="0">
            <a:spAutoFit/>
          </a:bodyPr>
          <a:lstStyle/>
          <a:p>
            <a:pPr marL="1081088" indent="-712788" algn="justLow" rtl="1" eaLnBrk="1" hangingPunct="1">
              <a:lnSpc>
                <a:spcPct val="200000"/>
              </a:lnSpc>
              <a:buClr>
                <a:srgbClr val="C00000"/>
              </a:buClr>
              <a:buFont typeface="Wingdings" pitchFamily="2" charset="2"/>
              <a:buChar char="ü"/>
            </a:pPr>
            <a:r>
              <a:rPr lang="fa-IR" sz="3600" b="1" dirty="0">
                <a:solidFill>
                  <a:srgbClr val="003300"/>
                </a:solidFill>
                <a:cs typeface="Nazanin" pitchFamily="2" charset="-78"/>
              </a:rPr>
              <a:t>شاخص‌ها مربوط به فعاليت‌ها </a:t>
            </a:r>
            <a:r>
              <a:rPr lang="fa-IR" sz="3600" b="1" dirty="0" smtClean="0">
                <a:solidFill>
                  <a:srgbClr val="003300"/>
                </a:solidFill>
                <a:cs typeface="Nazanin" pitchFamily="2" charset="-78"/>
              </a:rPr>
              <a:t>باشد.</a:t>
            </a:r>
            <a:endParaRPr lang="fa-IR" sz="3600" b="1" dirty="0">
              <a:solidFill>
                <a:srgbClr val="003300"/>
              </a:solidFill>
              <a:cs typeface="Nazanin" pitchFamily="2" charset="-78"/>
            </a:endParaRPr>
          </a:p>
          <a:p>
            <a:pPr marL="1081088" indent="-712788" algn="justLow" rtl="1" eaLnBrk="1" hangingPunct="1">
              <a:lnSpc>
                <a:spcPct val="200000"/>
              </a:lnSpc>
              <a:buClr>
                <a:srgbClr val="C00000"/>
              </a:buClr>
              <a:buFont typeface="Wingdings" pitchFamily="2" charset="2"/>
              <a:buChar char="ü"/>
            </a:pPr>
            <a:r>
              <a:rPr lang="fa-IR" sz="3600" b="1" dirty="0">
                <a:solidFill>
                  <a:srgbClr val="003300"/>
                </a:solidFill>
                <a:cs typeface="Nazanin" pitchFamily="2" charset="-78"/>
              </a:rPr>
              <a:t>مزايا و معايب شاخص درنظر گرفته </a:t>
            </a:r>
            <a:r>
              <a:rPr lang="fa-IR" sz="3600" b="1" dirty="0" smtClean="0">
                <a:solidFill>
                  <a:srgbClr val="003300"/>
                </a:solidFill>
                <a:cs typeface="Nazanin" pitchFamily="2" charset="-78"/>
              </a:rPr>
              <a:t>شود.</a:t>
            </a:r>
            <a:endParaRPr lang="fa-IR" sz="3600" b="1" dirty="0">
              <a:solidFill>
                <a:srgbClr val="003300"/>
              </a:solidFill>
              <a:cs typeface="Nazanin" pitchFamily="2" charset="-78"/>
            </a:endParaRPr>
          </a:p>
          <a:p>
            <a:pPr marL="1081088" indent="-712788" algn="justLow" rtl="1" eaLnBrk="1" hangingPunct="1">
              <a:lnSpc>
                <a:spcPct val="200000"/>
              </a:lnSpc>
              <a:buClr>
                <a:srgbClr val="C00000"/>
              </a:buClr>
              <a:buFont typeface="Wingdings" pitchFamily="2" charset="2"/>
              <a:buChar char="ü"/>
            </a:pPr>
            <a:r>
              <a:rPr lang="fa-IR" sz="3600" b="1" dirty="0">
                <a:solidFill>
                  <a:srgbClr val="003300"/>
                </a:solidFill>
                <a:cs typeface="Nazanin" pitchFamily="2" charset="-78"/>
              </a:rPr>
              <a:t>موجبات رشد و پيشرفت </a:t>
            </a:r>
            <a:r>
              <a:rPr lang="fa-IR" sz="3600" b="1" dirty="0" smtClean="0">
                <a:solidFill>
                  <a:srgbClr val="003300"/>
                </a:solidFill>
                <a:cs typeface="Nazanin" pitchFamily="2" charset="-78"/>
              </a:rPr>
              <a:t>شود.</a:t>
            </a:r>
            <a:endParaRPr lang="fa-IR" sz="3600" b="1" dirty="0">
              <a:solidFill>
                <a:srgbClr val="003300"/>
              </a:solidFill>
              <a:cs typeface="Nazanin"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144" y="649412"/>
            <a:ext cx="5838458"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عوامل مؤثر در تعيين نوع سيستم</a:t>
            </a:r>
          </a:p>
        </p:txBody>
      </p:sp>
      <p:sp>
        <p:nvSpPr>
          <p:cNvPr id="3" name="AutoShape 40"/>
          <p:cNvSpPr>
            <a:spLocks noChangeArrowheads="1"/>
          </p:cNvSpPr>
          <p:nvPr/>
        </p:nvSpPr>
        <p:spPr bwMode="auto">
          <a:xfrm>
            <a:off x="142844" y="1142985"/>
            <a:ext cx="7858180" cy="4584323"/>
          </a:xfrm>
          <a:prstGeom prst="roundRect">
            <a:avLst>
              <a:gd name="adj" fmla="val 5079"/>
            </a:avLst>
          </a:prstGeom>
          <a:gradFill rotWithShape="1">
            <a:gsLst>
              <a:gs pos="43000">
                <a:schemeClr val="bg1">
                  <a:alpha val="32000"/>
                </a:schemeClr>
              </a:gs>
              <a:gs pos="100000">
                <a:srgbClr val="D9F0FF"/>
              </a:gs>
            </a:gsLst>
            <a:path path="shape">
              <a:fillToRect l="50000" t="50000" r="50000" b="50000"/>
            </a:path>
          </a:gradFill>
          <a:ln w="57150">
            <a:solidFill>
              <a:schemeClr val="tx1"/>
            </a:solidFill>
            <a:round/>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0" rIns="0">
            <a:spAutoFit/>
          </a:bodyPr>
          <a:lstStyle/>
          <a:p>
            <a:pPr marL="808038" indent="-439738" algn="justLow" rtl="1" eaLnBrk="1" hangingPunct="1">
              <a:lnSpc>
                <a:spcPct val="150000"/>
              </a:lnSpc>
              <a:buFontTx/>
              <a:buChar char="•"/>
            </a:pPr>
            <a:r>
              <a:rPr lang="fa-IR" sz="2700" b="1" dirty="0">
                <a:solidFill>
                  <a:srgbClr val="C00000"/>
                </a:solidFill>
                <a:cs typeface="B Titr" pitchFamily="2" charset="-78"/>
              </a:rPr>
              <a:t>اندازه سازمان</a:t>
            </a:r>
          </a:p>
          <a:p>
            <a:pPr marL="808038" indent="-439738" algn="justLow" rtl="1" eaLnBrk="1" hangingPunct="1">
              <a:lnSpc>
                <a:spcPct val="150000"/>
              </a:lnSpc>
              <a:buFontTx/>
              <a:buChar char="•"/>
            </a:pPr>
            <a:r>
              <a:rPr lang="fa-IR" sz="2700" b="1" dirty="0">
                <a:solidFill>
                  <a:srgbClr val="C00000"/>
                </a:solidFill>
                <a:cs typeface="B Titr" pitchFamily="2" charset="-78"/>
              </a:rPr>
              <a:t>پويايي سازمان</a:t>
            </a:r>
          </a:p>
          <a:p>
            <a:pPr marL="1614488" lvl="1" indent="-550863" algn="justLow" rtl="1" eaLnBrk="1" hangingPunct="1">
              <a:lnSpc>
                <a:spcPct val="150000"/>
              </a:lnSpc>
              <a:buFont typeface="Wingdings" pitchFamily="2" charset="2"/>
              <a:buChar char="×"/>
            </a:pPr>
            <a:r>
              <a:rPr lang="fa-IR" sz="2700" b="1" dirty="0"/>
              <a:t>سيستم ساده = پويا</a:t>
            </a:r>
          </a:p>
          <a:p>
            <a:pPr marL="1614488" lvl="1" indent="-550863" algn="justLow" rtl="1" eaLnBrk="1" hangingPunct="1">
              <a:lnSpc>
                <a:spcPct val="150000"/>
              </a:lnSpc>
              <a:buFont typeface="Wingdings" pitchFamily="2" charset="2"/>
              <a:buChar char="×"/>
            </a:pPr>
            <a:r>
              <a:rPr lang="fa-IR" sz="2700" b="1" dirty="0"/>
              <a:t>سيستم پيچيده = با ثبات</a:t>
            </a:r>
          </a:p>
          <a:p>
            <a:pPr marL="808038" indent="-452438" algn="justLow" rtl="1" eaLnBrk="1" hangingPunct="1">
              <a:lnSpc>
                <a:spcPct val="150000"/>
              </a:lnSpc>
              <a:buFontTx/>
              <a:buChar char="•"/>
            </a:pPr>
            <a:r>
              <a:rPr lang="fa-IR" sz="2700" b="1" dirty="0">
                <a:solidFill>
                  <a:srgbClr val="C00000"/>
                </a:solidFill>
                <a:cs typeface="B Titr" pitchFamily="2" charset="-78"/>
              </a:rPr>
              <a:t>سطوح مختلف در سلسله مراتب</a:t>
            </a:r>
          </a:p>
          <a:p>
            <a:pPr marL="1614488" lvl="1" indent="-539750" algn="justLow" rtl="1" eaLnBrk="1" hangingPunct="1">
              <a:lnSpc>
                <a:spcPct val="150000"/>
              </a:lnSpc>
              <a:buFont typeface="Wingdings" pitchFamily="2" charset="2"/>
              <a:buChar char="×"/>
            </a:pPr>
            <a:r>
              <a:rPr lang="fa-IR" sz="2700" b="1" dirty="0"/>
              <a:t>کارشناسي</a:t>
            </a:r>
          </a:p>
          <a:p>
            <a:pPr marL="1614488" lvl="1" indent="-539750" algn="justLow" rtl="1" eaLnBrk="1" hangingPunct="1">
              <a:lnSpc>
                <a:spcPct val="150000"/>
              </a:lnSpc>
              <a:buFont typeface="Wingdings" pitchFamily="2" charset="2"/>
              <a:buChar char="×"/>
            </a:pPr>
            <a:r>
              <a:rPr lang="fa-IR" sz="2700" b="1" dirty="0"/>
              <a:t>مديريتي</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5773" y="649412"/>
            <a:ext cx="4326826"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مراحل ارزیابی عملکرد</a:t>
            </a:r>
          </a:p>
        </p:txBody>
      </p:sp>
      <p:graphicFrame>
        <p:nvGraphicFramePr>
          <p:cNvPr id="4" name="Diagram 3"/>
          <p:cNvGraphicFramePr/>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75" y="649412"/>
            <a:ext cx="405912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انواع ارزیابی عملکرد</a:t>
            </a:r>
          </a:p>
        </p:txBody>
      </p:sp>
      <p:sp>
        <p:nvSpPr>
          <p:cNvPr id="4" name="AutoShape 42"/>
          <p:cNvSpPr>
            <a:spLocks noChangeArrowheads="1"/>
          </p:cNvSpPr>
          <p:nvPr/>
        </p:nvSpPr>
        <p:spPr bwMode="auto">
          <a:xfrm>
            <a:off x="285720" y="1500174"/>
            <a:ext cx="8572560" cy="5000660"/>
          </a:xfrm>
          <a:prstGeom prst="roundRect">
            <a:avLst>
              <a:gd name="adj" fmla="val 30448"/>
            </a:avLst>
          </a:prstGeom>
          <a:gradFill rotWithShape="1">
            <a:gsLst>
              <a:gs pos="0">
                <a:schemeClr val="bg1"/>
              </a:gs>
              <a:gs pos="100000">
                <a:srgbClr val="D9F0FF"/>
              </a:gs>
            </a:gsLst>
            <a:path path="shape">
              <a:fillToRect l="50000" t="50000" r="50000" b="50000"/>
            </a:path>
          </a:gradFill>
          <a:ln w="19050">
            <a:solidFill>
              <a:schemeClr val="tx1"/>
            </a:solidFill>
            <a:round/>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rIns="0">
            <a:spAutoFit/>
          </a:bodyPr>
          <a:lstStyle/>
          <a:p>
            <a:pPr marL="514350" indent="-514350" algn="justLow" rtl="1" eaLnBrk="1" hangingPunct="1">
              <a:lnSpc>
                <a:spcPct val="150000"/>
              </a:lnSpc>
              <a:buClr>
                <a:srgbClr val="C00000"/>
              </a:buClr>
              <a:buFont typeface="+mj-lt"/>
              <a:buAutoNum type="arabicPeriod"/>
            </a:pPr>
            <a:r>
              <a:rPr lang="fa-IR" sz="3200" b="1" dirty="0">
                <a:solidFill>
                  <a:srgbClr val="003300"/>
                </a:solidFill>
                <a:cs typeface="Nazanin" pitchFamily="2" charset="-78"/>
              </a:rPr>
              <a:t>ارزيابي سرپرست مستقيم</a:t>
            </a:r>
          </a:p>
          <a:p>
            <a:pPr marL="514350" indent="-514350" algn="justLow" rtl="1" eaLnBrk="1" hangingPunct="1">
              <a:lnSpc>
                <a:spcPct val="150000"/>
              </a:lnSpc>
              <a:buClr>
                <a:srgbClr val="C00000"/>
              </a:buClr>
              <a:buFont typeface="+mj-lt"/>
              <a:buAutoNum type="arabicPeriod"/>
            </a:pPr>
            <a:r>
              <a:rPr lang="fa-IR" sz="3200" b="1" dirty="0">
                <a:solidFill>
                  <a:srgbClr val="003300"/>
                </a:solidFill>
                <a:cs typeface="Nazanin" pitchFamily="2" charset="-78"/>
              </a:rPr>
              <a:t>ارزيابي رئيس به وسيله </a:t>
            </a:r>
            <a:r>
              <a:rPr lang="fa-IR" sz="3200" b="1" dirty="0" smtClean="0">
                <a:solidFill>
                  <a:srgbClr val="003300"/>
                </a:solidFill>
                <a:cs typeface="Nazanin" pitchFamily="2" charset="-78"/>
              </a:rPr>
              <a:t>مرئوس</a:t>
            </a:r>
          </a:p>
          <a:p>
            <a:pPr marL="514350" indent="-514350" algn="justLow" rtl="1" eaLnBrk="1" hangingPunct="1">
              <a:lnSpc>
                <a:spcPct val="150000"/>
              </a:lnSpc>
              <a:buClr>
                <a:srgbClr val="C00000"/>
              </a:buClr>
              <a:buFont typeface="+mj-lt"/>
              <a:buAutoNum type="arabicPeriod"/>
            </a:pPr>
            <a:r>
              <a:rPr lang="fa-IR" sz="3200" b="1" dirty="0" smtClean="0">
                <a:solidFill>
                  <a:srgbClr val="003300"/>
                </a:solidFill>
                <a:cs typeface="Nazanin" pitchFamily="2" charset="-78"/>
              </a:rPr>
              <a:t>ارزيابي </a:t>
            </a:r>
            <a:r>
              <a:rPr lang="fa-IR" sz="3200" b="1" dirty="0">
                <a:solidFill>
                  <a:srgbClr val="003300"/>
                </a:solidFill>
                <a:cs typeface="Nazanin" pitchFamily="2" charset="-78"/>
              </a:rPr>
              <a:t>همقطاران از عملکرد يکديگر</a:t>
            </a:r>
          </a:p>
          <a:p>
            <a:pPr marL="514350" indent="-514350" algn="justLow" rtl="1" eaLnBrk="1" hangingPunct="1">
              <a:lnSpc>
                <a:spcPct val="150000"/>
              </a:lnSpc>
              <a:buClr>
                <a:srgbClr val="C00000"/>
              </a:buClr>
              <a:buFont typeface="+mj-lt"/>
              <a:buAutoNum type="arabicPeriod"/>
            </a:pPr>
            <a:r>
              <a:rPr lang="fa-IR" sz="3200" b="1" dirty="0">
                <a:solidFill>
                  <a:srgbClr val="003300"/>
                </a:solidFill>
                <a:cs typeface="Nazanin" pitchFamily="2" charset="-78"/>
              </a:rPr>
              <a:t>ارزيابي گروهي</a:t>
            </a:r>
          </a:p>
          <a:p>
            <a:pPr marL="514350" indent="-514350" algn="justLow" rtl="1" eaLnBrk="1" hangingPunct="1">
              <a:lnSpc>
                <a:spcPct val="150000"/>
              </a:lnSpc>
              <a:buClr>
                <a:srgbClr val="C00000"/>
              </a:buClr>
              <a:buFont typeface="+mj-lt"/>
              <a:buAutoNum type="arabicPeriod"/>
            </a:pPr>
            <a:r>
              <a:rPr lang="fa-IR" sz="3200" b="1" dirty="0">
                <a:solidFill>
                  <a:srgbClr val="003300"/>
                </a:solidFill>
                <a:cs typeface="Nazanin" pitchFamily="2" charset="-78"/>
              </a:rPr>
              <a:t>ارزيابي از طريق خودسنجي</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75" y="649412"/>
            <a:ext cx="405912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انواع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75" y="649412"/>
            <a:ext cx="405912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انواع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1365" y="649412"/>
            <a:ext cx="4761240"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زمانبندی ارزیابی عملکرد</a:t>
            </a:r>
          </a:p>
        </p:txBody>
      </p:sp>
      <p:graphicFrame>
        <p:nvGraphicFramePr>
          <p:cNvPr id="5" name="Diagram 4"/>
          <p:cNvGraphicFramePr/>
          <p:nvPr/>
        </p:nvGraphicFramePr>
        <p:xfrm>
          <a:off x="142844" y="1500174"/>
          <a:ext cx="885831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348880"/>
            <a:ext cx="8136904" cy="646331"/>
          </a:xfrm>
          <a:prstGeom prst="rect">
            <a:avLst/>
          </a:prstGeom>
          <a:noFill/>
        </p:spPr>
        <p:txBody>
          <a:bodyPr wrap="square" rtlCol="0">
            <a:spAutoFit/>
          </a:bodyPr>
          <a:lstStyle/>
          <a:p>
            <a:pPr algn="ctr"/>
            <a:r>
              <a:rPr lang="fa-IR" sz="3600" dirty="0" smtClean="0">
                <a:cs typeface="B Titr" panose="00000700000000000000" pitchFamily="2" charset="-78"/>
              </a:rPr>
              <a:t>ارزیابی عملکرد کارکنان(شاغلین)</a:t>
            </a:r>
            <a:endParaRPr lang="en-US" sz="3600" dirty="0">
              <a:cs typeface="B Titr" panose="00000700000000000000" pitchFamily="2" charset="-78"/>
            </a:endParaRPr>
          </a:p>
        </p:txBody>
      </p:sp>
    </p:spTree>
    <p:extLst>
      <p:ext uri="{BB962C8B-B14F-4D97-AF65-F5344CB8AC3E}">
        <p14:creationId xmlns:p14="http://schemas.microsoft.com/office/powerpoint/2010/main" val="354198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462" y="649412"/>
            <a:ext cx="4923143"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روش های ارزیابی عملکرد</a:t>
            </a:r>
          </a:p>
        </p:txBody>
      </p:sp>
      <p:graphicFrame>
        <p:nvGraphicFramePr>
          <p:cNvPr id="3" name="Diagram 2"/>
          <p:cNvGraphicFramePr/>
          <p:nvPr/>
        </p:nvGraphicFramePr>
        <p:xfrm>
          <a:off x="142844" y="1500174"/>
          <a:ext cx="892975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1363" y="649412"/>
            <a:ext cx="4551246"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مشکلات ارزیابی عملکرد</a:t>
            </a:r>
          </a:p>
        </p:txBody>
      </p:sp>
      <p:graphicFrame>
        <p:nvGraphicFramePr>
          <p:cNvPr id="4" name="Diagram 3"/>
          <p:cNvGraphicFramePr/>
          <p:nvPr/>
        </p:nvGraphicFramePr>
        <p:xfrm>
          <a:off x="0" y="1357298"/>
          <a:ext cx="91440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1010255" y="1643050"/>
            <a:ext cx="1041400" cy="1062037"/>
            <a:chOff x="1016388" y="738757"/>
            <a:chExt cx="731924" cy="747991"/>
          </a:xfrm>
        </p:grpSpPr>
        <p:grpSp>
          <p:nvGrpSpPr>
            <p:cNvPr id="3" name="Group 51"/>
            <p:cNvGrpSpPr>
              <a:grpSpLocks/>
            </p:cNvGrpSpPr>
            <p:nvPr/>
          </p:nvGrpSpPr>
          <p:grpSpPr bwMode="auto">
            <a:xfrm>
              <a:off x="1016388" y="754410"/>
              <a:ext cx="731924" cy="732338"/>
              <a:chOff x="1704975" y="1094518"/>
              <a:chExt cx="1514475" cy="1515332"/>
            </a:xfrm>
          </p:grpSpPr>
          <p:sp>
            <p:nvSpPr>
              <p:cNvPr id="5" name="Oval 4"/>
              <p:cNvSpPr/>
              <p:nvPr/>
            </p:nvSpPr>
            <p:spPr>
              <a:xfrm>
                <a:off x="1704975" y="1094518"/>
                <a:ext cx="1514475" cy="1515332"/>
              </a:xfrm>
              <a:prstGeom prst="ellipse">
                <a:avLst/>
              </a:prstGeom>
              <a:gradFill flip="none" rotWithShape="1">
                <a:gsLst>
                  <a:gs pos="0">
                    <a:srgbClr val="5AF300"/>
                  </a:gs>
                  <a:gs pos="100000">
                    <a:srgbClr val="208A00"/>
                  </a:gs>
                </a:gsLst>
                <a:path path="shape">
                  <a:fillToRect l="50000" t="50000" r="50000" b="50000"/>
                </a:path>
                <a:tileRect/>
              </a:gradFill>
              <a:ln w="25400">
                <a:solidFill>
                  <a:srgbClr val="208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6"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4" name="TextBox 7"/>
            <p:cNvSpPr txBox="1">
              <a:spLocks noChangeArrowheads="1"/>
            </p:cNvSpPr>
            <p:nvPr/>
          </p:nvSpPr>
          <p:spPr bwMode="auto">
            <a:xfrm>
              <a:off x="1246510" y="738757"/>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3</a:t>
              </a:r>
              <a:endParaRPr lang="en-US" sz="3200" dirty="0">
                <a:solidFill>
                  <a:srgbClr val="C00000"/>
                </a:solidFill>
                <a:latin typeface="Calibri" pitchFamily="-108" charset="0"/>
                <a:cs typeface="+mj-cs"/>
              </a:endParaRPr>
            </a:p>
          </p:txBody>
        </p:sp>
      </p:grpSp>
      <p:sp>
        <p:nvSpPr>
          <p:cNvPr id="7" name="Flowchart: Merge 6"/>
          <p:cNvSpPr/>
          <p:nvPr/>
        </p:nvSpPr>
        <p:spPr>
          <a:xfrm>
            <a:off x="142844" y="2169584"/>
            <a:ext cx="2935224" cy="1906524"/>
          </a:xfrm>
          <a:prstGeom prst="flowChartMerge">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2400" dirty="0">
              <a:solidFill>
                <a:schemeClr val="tx1"/>
              </a:solidFill>
            </a:endParaRPr>
          </a:p>
        </p:txBody>
      </p:sp>
      <p:sp>
        <p:nvSpPr>
          <p:cNvPr id="8" name="Rektangel 76"/>
          <p:cNvSpPr>
            <a:spLocks noChangeArrowheads="1"/>
          </p:cNvSpPr>
          <p:nvPr/>
        </p:nvSpPr>
        <p:spPr bwMode="auto">
          <a:xfrm>
            <a:off x="622313" y="2302718"/>
            <a:ext cx="2000264" cy="830997"/>
          </a:xfrm>
          <a:prstGeom prst="rect">
            <a:avLst/>
          </a:prstGeom>
          <a:noFill/>
          <a:ln w="9525">
            <a:noFill/>
            <a:miter lim="800000"/>
            <a:headEnd/>
            <a:tailEnd/>
          </a:ln>
        </p:spPr>
        <p:txBody>
          <a:bodyPr wrap="square">
            <a:spAutoFit/>
          </a:bodyPr>
          <a:lstStyle/>
          <a:p>
            <a:pPr lvl="0" algn="ctr" rtl="1"/>
            <a:r>
              <a:rPr lang="fa-IR" sz="2400" b="1" dirty="0" smtClean="0"/>
              <a:t>مقياس‌ها جداگانه باشد</a:t>
            </a:r>
            <a:endParaRPr lang="en-US" sz="2400" dirty="0"/>
          </a:p>
        </p:txBody>
      </p:sp>
      <p:grpSp>
        <p:nvGrpSpPr>
          <p:cNvPr id="9" name="Group 96"/>
          <p:cNvGrpSpPr>
            <a:grpSpLocks/>
          </p:cNvGrpSpPr>
          <p:nvPr/>
        </p:nvGrpSpPr>
        <p:grpSpPr bwMode="auto">
          <a:xfrm>
            <a:off x="1010255" y="5491169"/>
            <a:ext cx="1041400" cy="1039812"/>
            <a:chOff x="1016388" y="754824"/>
            <a:chExt cx="731924" cy="731924"/>
          </a:xfrm>
        </p:grpSpPr>
        <p:grpSp>
          <p:nvGrpSpPr>
            <p:cNvPr id="10" name="Group 51"/>
            <p:cNvGrpSpPr>
              <a:grpSpLocks/>
            </p:cNvGrpSpPr>
            <p:nvPr/>
          </p:nvGrpSpPr>
          <p:grpSpPr bwMode="auto">
            <a:xfrm>
              <a:off x="1016388" y="754824"/>
              <a:ext cx="731924" cy="731924"/>
              <a:chOff x="1704975" y="1095375"/>
              <a:chExt cx="1514475" cy="1514475"/>
            </a:xfrm>
          </p:grpSpPr>
          <p:sp>
            <p:nvSpPr>
              <p:cNvPr id="12" name="Oval 11"/>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a:solidFill>
                  <a:srgbClr val="208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13"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11" name="TextBox 7"/>
            <p:cNvSpPr txBox="1">
              <a:spLocks noChangeArrowheads="1"/>
            </p:cNvSpPr>
            <p:nvPr/>
          </p:nvSpPr>
          <p:spPr bwMode="auto">
            <a:xfrm>
              <a:off x="1246510" y="1073452"/>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6</a:t>
              </a:r>
              <a:endParaRPr lang="en-US" sz="3200" dirty="0">
                <a:solidFill>
                  <a:srgbClr val="C00000"/>
                </a:solidFill>
                <a:latin typeface="Calibri" pitchFamily="-108" charset="0"/>
                <a:cs typeface="+mj-cs"/>
              </a:endParaRPr>
            </a:p>
          </p:txBody>
        </p:sp>
      </p:grpSp>
      <p:sp>
        <p:nvSpPr>
          <p:cNvPr id="14" name="Flowchart: Extract 13"/>
          <p:cNvSpPr/>
          <p:nvPr/>
        </p:nvSpPr>
        <p:spPr>
          <a:xfrm>
            <a:off x="142844" y="4053248"/>
            <a:ext cx="2935224" cy="1906524"/>
          </a:xfrm>
          <a:prstGeom prst="flowChartExtract">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2400" dirty="0">
              <a:solidFill>
                <a:schemeClr val="tx1"/>
              </a:solidFill>
            </a:endParaRPr>
          </a:p>
        </p:txBody>
      </p:sp>
      <p:sp>
        <p:nvSpPr>
          <p:cNvPr id="15" name="Rektangel 76"/>
          <p:cNvSpPr>
            <a:spLocks noChangeArrowheads="1"/>
          </p:cNvSpPr>
          <p:nvPr/>
        </p:nvSpPr>
        <p:spPr bwMode="auto">
          <a:xfrm>
            <a:off x="571472" y="5088800"/>
            <a:ext cx="2000264" cy="830997"/>
          </a:xfrm>
          <a:prstGeom prst="rect">
            <a:avLst/>
          </a:prstGeom>
          <a:noFill/>
          <a:ln w="9525">
            <a:noFill/>
            <a:miter lim="800000"/>
            <a:headEnd/>
            <a:tailEnd/>
          </a:ln>
        </p:spPr>
        <p:txBody>
          <a:bodyPr wrap="square">
            <a:spAutoFit/>
          </a:bodyPr>
          <a:lstStyle/>
          <a:p>
            <a:pPr lvl="0" algn="ctr" rtl="1"/>
            <a:r>
              <a:rPr lang="fa-IR" sz="2400" b="1" dirty="0" smtClean="0"/>
              <a:t>مشکلات برطرف شود</a:t>
            </a:r>
            <a:endParaRPr lang="en-US" sz="2400" dirty="0"/>
          </a:p>
        </p:txBody>
      </p:sp>
      <p:grpSp>
        <p:nvGrpSpPr>
          <p:cNvPr id="16" name="Group 96"/>
          <p:cNvGrpSpPr>
            <a:grpSpLocks/>
          </p:cNvGrpSpPr>
          <p:nvPr/>
        </p:nvGrpSpPr>
        <p:grpSpPr bwMode="auto">
          <a:xfrm>
            <a:off x="3945543" y="1643050"/>
            <a:ext cx="1041400" cy="1062037"/>
            <a:chOff x="1016388" y="738757"/>
            <a:chExt cx="731924" cy="747991"/>
          </a:xfrm>
        </p:grpSpPr>
        <p:grpSp>
          <p:nvGrpSpPr>
            <p:cNvPr id="17" name="Group 51"/>
            <p:cNvGrpSpPr>
              <a:grpSpLocks/>
            </p:cNvGrpSpPr>
            <p:nvPr/>
          </p:nvGrpSpPr>
          <p:grpSpPr bwMode="auto">
            <a:xfrm>
              <a:off x="1016388" y="754410"/>
              <a:ext cx="731924" cy="732338"/>
              <a:chOff x="1704975" y="1094518"/>
              <a:chExt cx="1514475" cy="1515332"/>
            </a:xfrm>
          </p:grpSpPr>
          <p:sp>
            <p:nvSpPr>
              <p:cNvPr id="19" name="Oval 18"/>
              <p:cNvSpPr/>
              <p:nvPr/>
            </p:nvSpPr>
            <p:spPr>
              <a:xfrm>
                <a:off x="1704975" y="1094518"/>
                <a:ext cx="1514475" cy="1515332"/>
              </a:xfrm>
              <a:prstGeom prst="ellipse">
                <a:avLst/>
              </a:prstGeom>
              <a:gradFill flip="none" rotWithShape="1">
                <a:gsLst>
                  <a:gs pos="0">
                    <a:srgbClr val="5AF300"/>
                  </a:gs>
                  <a:gs pos="100000">
                    <a:srgbClr val="208A00"/>
                  </a:gs>
                </a:gsLst>
                <a:path path="shape">
                  <a:fillToRect l="50000" t="50000" r="50000" b="50000"/>
                </a:path>
                <a:tileRect/>
              </a:gradFill>
              <a:ln w="25400">
                <a:solidFill>
                  <a:srgbClr val="208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20"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18" name="TextBox 7"/>
            <p:cNvSpPr txBox="1">
              <a:spLocks noChangeArrowheads="1"/>
            </p:cNvSpPr>
            <p:nvPr/>
          </p:nvSpPr>
          <p:spPr bwMode="auto">
            <a:xfrm>
              <a:off x="1246510" y="738757"/>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2</a:t>
              </a:r>
              <a:endParaRPr lang="en-US" sz="3200" dirty="0">
                <a:solidFill>
                  <a:srgbClr val="C00000"/>
                </a:solidFill>
                <a:latin typeface="Calibri" pitchFamily="-108" charset="0"/>
                <a:cs typeface="+mj-cs"/>
              </a:endParaRPr>
            </a:p>
          </p:txBody>
        </p:sp>
      </p:grpSp>
      <p:sp>
        <p:nvSpPr>
          <p:cNvPr id="21" name="Flowchart: Merge 20"/>
          <p:cNvSpPr/>
          <p:nvPr/>
        </p:nvSpPr>
        <p:spPr>
          <a:xfrm>
            <a:off x="3078068" y="2169584"/>
            <a:ext cx="2935224" cy="1906524"/>
          </a:xfrm>
          <a:prstGeom prst="flowChartMerge">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2400" dirty="0">
              <a:solidFill>
                <a:schemeClr val="tx1"/>
              </a:solidFill>
            </a:endParaRPr>
          </a:p>
        </p:txBody>
      </p:sp>
      <p:sp>
        <p:nvSpPr>
          <p:cNvPr id="22" name="Rektangel 76"/>
          <p:cNvSpPr>
            <a:spLocks noChangeArrowheads="1"/>
          </p:cNvSpPr>
          <p:nvPr/>
        </p:nvSpPr>
        <p:spPr bwMode="auto">
          <a:xfrm>
            <a:off x="3565538" y="2231280"/>
            <a:ext cx="2000264" cy="830997"/>
          </a:xfrm>
          <a:prstGeom prst="rect">
            <a:avLst/>
          </a:prstGeom>
          <a:noFill/>
          <a:ln w="9525">
            <a:noFill/>
            <a:miter lim="800000"/>
            <a:headEnd/>
            <a:tailEnd/>
          </a:ln>
        </p:spPr>
        <p:txBody>
          <a:bodyPr wrap="square">
            <a:spAutoFit/>
          </a:bodyPr>
          <a:lstStyle/>
          <a:p>
            <a:pPr lvl="0" algn="ctr" rtl="1"/>
            <a:r>
              <a:rPr lang="fa-IR" sz="2400" b="1" dirty="0" smtClean="0"/>
              <a:t>عوامل مهم و مرتبط باشد</a:t>
            </a:r>
            <a:endParaRPr lang="en-US" sz="2400" dirty="0"/>
          </a:p>
        </p:txBody>
      </p:sp>
      <p:grpSp>
        <p:nvGrpSpPr>
          <p:cNvPr id="23" name="Group 96"/>
          <p:cNvGrpSpPr>
            <a:grpSpLocks/>
          </p:cNvGrpSpPr>
          <p:nvPr/>
        </p:nvGrpSpPr>
        <p:grpSpPr bwMode="auto">
          <a:xfrm>
            <a:off x="3997930" y="5491169"/>
            <a:ext cx="1041400" cy="1039812"/>
            <a:chOff x="1016388" y="754824"/>
            <a:chExt cx="731924" cy="731924"/>
          </a:xfrm>
        </p:grpSpPr>
        <p:grpSp>
          <p:nvGrpSpPr>
            <p:cNvPr id="24" name="Group 51"/>
            <p:cNvGrpSpPr>
              <a:grpSpLocks/>
            </p:cNvGrpSpPr>
            <p:nvPr/>
          </p:nvGrpSpPr>
          <p:grpSpPr bwMode="auto">
            <a:xfrm>
              <a:off x="1016388" y="754824"/>
              <a:ext cx="731924" cy="731924"/>
              <a:chOff x="1704975" y="1095375"/>
              <a:chExt cx="1514475" cy="1514475"/>
            </a:xfrm>
          </p:grpSpPr>
          <p:sp>
            <p:nvSpPr>
              <p:cNvPr id="26" name="Oval 25"/>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a:solidFill>
                  <a:srgbClr val="208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27"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25" name="TextBox 7"/>
            <p:cNvSpPr txBox="1">
              <a:spLocks noChangeArrowheads="1"/>
            </p:cNvSpPr>
            <p:nvPr/>
          </p:nvSpPr>
          <p:spPr bwMode="auto">
            <a:xfrm>
              <a:off x="1246510" y="1073452"/>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5</a:t>
              </a:r>
              <a:endParaRPr lang="en-US" sz="3200" dirty="0">
                <a:solidFill>
                  <a:srgbClr val="C00000"/>
                </a:solidFill>
                <a:latin typeface="Calibri" pitchFamily="-108" charset="0"/>
                <a:cs typeface="+mj-cs"/>
              </a:endParaRPr>
            </a:p>
          </p:txBody>
        </p:sp>
      </p:grpSp>
      <p:sp>
        <p:nvSpPr>
          <p:cNvPr id="28" name="Flowchart: Extract 27"/>
          <p:cNvSpPr/>
          <p:nvPr/>
        </p:nvSpPr>
        <p:spPr>
          <a:xfrm>
            <a:off x="3078068" y="4053248"/>
            <a:ext cx="2935224" cy="1906524"/>
          </a:xfrm>
          <a:prstGeom prst="flowChartExtract">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2400" dirty="0">
              <a:solidFill>
                <a:schemeClr val="tx1"/>
              </a:solidFill>
            </a:endParaRPr>
          </a:p>
        </p:txBody>
      </p:sp>
      <p:sp>
        <p:nvSpPr>
          <p:cNvPr id="29" name="Rektangel 76"/>
          <p:cNvSpPr>
            <a:spLocks noChangeArrowheads="1"/>
          </p:cNvSpPr>
          <p:nvPr/>
        </p:nvSpPr>
        <p:spPr bwMode="auto">
          <a:xfrm>
            <a:off x="3514697" y="4790906"/>
            <a:ext cx="2000264" cy="1200329"/>
          </a:xfrm>
          <a:prstGeom prst="rect">
            <a:avLst/>
          </a:prstGeom>
          <a:noFill/>
          <a:ln w="9525">
            <a:noFill/>
            <a:miter lim="800000"/>
            <a:headEnd/>
            <a:tailEnd/>
          </a:ln>
        </p:spPr>
        <p:txBody>
          <a:bodyPr wrap="square">
            <a:spAutoFit/>
          </a:bodyPr>
          <a:lstStyle/>
          <a:p>
            <a:pPr lvl="0" algn="ctr" rtl="1"/>
            <a:r>
              <a:rPr lang="fa-IR" sz="2400" b="1" dirty="0" smtClean="0"/>
              <a:t>تعداد ارزيابي شونده محدود باشد</a:t>
            </a:r>
            <a:endParaRPr lang="en-US" sz="2400" dirty="0"/>
          </a:p>
        </p:txBody>
      </p:sp>
      <p:grpSp>
        <p:nvGrpSpPr>
          <p:cNvPr id="30" name="Group 96"/>
          <p:cNvGrpSpPr>
            <a:grpSpLocks/>
          </p:cNvGrpSpPr>
          <p:nvPr/>
        </p:nvGrpSpPr>
        <p:grpSpPr bwMode="auto">
          <a:xfrm>
            <a:off x="6880830" y="1643050"/>
            <a:ext cx="1041400" cy="1062037"/>
            <a:chOff x="1016388" y="738757"/>
            <a:chExt cx="731924" cy="747991"/>
          </a:xfrm>
        </p:grpSpPr>
        <p:grpSp>
          <p:nvGrpSpPr>
            <p:cNvPr id="31" name="Group 51"/>
            <p:cNvGrpSpPr>
              <a:grpSpLocks/>
            </p:cNvGrpSpPr>
            <p:nvPr/>
          </p:nvGrpSpPr>
          <p:grpSpPr bwMode="auto">
            <a:xfrm>
              <a:off x="1016388" y="754410"/>
              <a:ext cx="731924" cy="732338"/>
              <a:chOff x="1704975" y="1094518"/>
              <a:chExt cx="1514475" cy="1515332"/>
            </a:xfrm>
          </p:grpSpPr>
          <p:sp>
            <p:nvSpPr>
              <p:cNvPr id="33" name="Oval 32"/>
              <p:cNvSpPr/>
              <p:nvPr/>
            </p:nvSpPr>
            <p:spPr>
              <a:xfrm>
                <a:off x="1704975" y="1094518"/>
                <a:ext cx="1514475" cy="1515332"/>
              </a:xfrm>
              <a:prstGeom prst="ellipse">
                <a:avLst/>
              </a:prstGeom>
              <a:gradFill flip="none" rotWithShape="1">
                <a:gsLst>
                  <a:gs pos="0">
                    <a:srgbClr val="5AF300"/>
                  </a:gs>
                  <a:gs pos="100000">
                    <a:srgbClr val="208A00"/>
                  </a:gs>
                </a:gsLst>
                <a:path path="shape">
                  <a:fillToRect l="50000" t="50000" r="50000" b="50000"/>
                </a:path>
                <a:tileRect/>
              </a:gra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34"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32" name="TextBox 7"/>
            <p:cNvSpPr txBox="1">
              <a:spLocks noChangeArrowheads="1"/>
            </p:cNvSpPr>
            <p:nvPr/>
          </p:nvSpPr>
          <p:spPr bwMode="auto">
            <a:xfrm>
              <a:off x="1246510" y="738757"/>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1</a:t>
              </a:r>
              <a:endParaRPr lang="en-US" sz="3200" dirty="0">
                <a:solidFill>
                  <a:srgbClr val="C00000"/>
                </a:solidFill>
                <a:latin typeface="Calibri" pitchFamily="-108" charset="0"/>
                <a:cs typeface="+mj-cs"/>
              </a:endParaRPr>
            </a:p>
          </p:txBody>
        </p:sp>
      </p:grpSp>
      <p:sp>
        <p:nvSpPr>
          <p:cNvPr id="35" name="Flowchart: Merge 34"/>
          <p:cNvSpPr/>
          <p:nvPr/>
        </p:nvSpPr>
        <p:spPr>
          <a:xfrm>
            <a:off x="6013292" y="2169584"/>
            <a:ext cx="2935224" cy="1906524"/>
          </a:xfrm>
          <a:prstGeom prst="flowChartMerge">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3200" dirty="0">
              <a:solidFill>
                <a:schemeClr val="tx1"/>
              </a:solidFill>
            </a:endParaRPr>
          </a:p>
        </p:txBody>
      </p:sp>
      <p:sp>
        <p:nvSpPr>
          <p:cNvPr id="36" name="Rektangel 76"/>
          <p:cNvSpPr>
            <a:spLocks noChangeArrowheads="1"/>
          </p:cNvSpPr>
          <p:nvPr/>
        </p:nvSpPr>
        <p:spPr bwMode="auto">
          <a:xfrm>
            <a:off x="6500826" y="2396385"/>
            <a:ext cx="2000264" cy="461665"/>
          </a:xfrm>
          <a:prstGeom prst="rect">
            <a:avLst/>
          </a:prstGeom>
          <a:noFill/>
          <a:ln w="9525">
            <a:noFill/>
            <a:miter lim="800000"/>
            <a:headEnd/>
            <a:tailEnd/>
          </a:ln>
        </p:spPr>
        <p:txBody>
          <a:bodyPr wrap="square">
            <a:spAutoFit/>
          </a:bodyPr>
          <a:lstStyle/>
          <a:p>
            <a:pPr lvl="0" algn="ctr" rtl="1"/>
            <a:r>
              <a:rPr lang="fa-IR" sz="2400" b="1" dirty="0" smtClean="0"/>
              <a:t>نظارت دائمي</a:t>
            </a:r>
            <a:endParaRPr lang="en-US" sz="2400" dirty="0"/>
          </a:p>
        </p:txBody>
      </p:sp>
      <p:grpSp>
        <p:nvGrpSpPr>
          <p:cNvPr id="37" name="Group 96"/>
          <p:cNvGrpSpPr>
            <a:grpSpLocks/>
          </p:cNvGrpSpPr>
          <p:nvPr/>
        </p:nvGrpSpPr>
        <p:grpSpPr bwMode="auto">
          <a:xfrm>
            <a:off x="6933218" y="5491169"/>
            <a:ext cx="1041400" cy="1039812"/>
            <a:chOff x="1016388" y="754824"/>
            <a:chExt cx="731924" cy="731924"/>
          </a:xfrm>
        </p:grpSpPr>
        <p:grpSp>
          <p:nvGrpSpPr>
            <p:cNvPr id="38" name="Group 51"/>
            <p:cNvGrpSpPr>
              <a:grpSpLocks/>
            </p:cNvGrpSpPr>
            <p:nvPr/>
          </p:nvGrpSpPr>
          <p:grpSpPr bwMode="auto">
            <a:xfrm>
              <a:off x="1016388" y="754824"/>
              <a:ext cx="731924" cy="731924"/>
              <a:chOff x="1704975" y="1095375"/>
              <a:chExt cx="1514475" cy="1514475"/>
            </a:xfrm>
          </p:grpSpPr>
          <p:sp>
            <p:nvSpPr>
              <p:cNvPr id="40" name="Oval 39"/>
              <p:cNvSpPr/>
              <p:nvPr/>
            </p:nvSpPr>
            <p:spPr>
              <a:xfrm>
                <a:off x="1704975" y="1095375"/>
                <a:ext cx="1514475" cy="1514475"/>
              </a:xfrm>
              <a:prstGeom prst="ellipse">
                <a:avLst/>
              </a:prstGeom>
              <a:gradFill flip="none" rotWithShape="1">
                <a:gsLst>
                  <a:gs pos="0">
                    <a:srgbClr val="5AF300"/>
                  </a:gs>
                  <a:gs pos="100000">
                    <a:srgbClr val="208A00"/>
                  </a:gs>
                </a:gsLst>
                <a:path path="shape">
                  <a:fillToRect l="50000" t="50000" r="50000" b="50000"/>
                </a:path>
                <a:tileRect/>
              </a:gradFill>
              <a:ln w="25400">
                <a:solidFill>
                  <a:srgbClr val="208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sp>
            <p:nvSpPr>
              <p:cNvPr id="41" name="Oval 4"/>
              <p:cNvSpPr/>
              <p:nvPr/>
            </p:nvSpPr>
            <p:spPr>
              <a:xfrm>
                <a:off x="1781186" y="1143011"/>
                <a:ext cx="1362055" cy="1362054"/>
              </a:xfrm>
              <a:prstGeom prst="ellipse">
                <a:avLst/>
              </a:prstGeom>
              <a:gradFill>
                <a:gsLst>
                  <a:gs pos="6000">
                    <a:schemeClr val="bg1"/>
                  </a:gs>
                  <a:gs pos="61000">
                    <a:srgbClr val="0070C0">
                      <a:alpha val="0"/>
                    </a:srgbClr>
                  </a:gs>
                </a:gsLst>
                <a:lin ang="6000000" scaled="0"/>
              </a:gradFill>
              <a:ln w="3492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dirty="0">
                  <a:solidFill>
                    <a:srgbClr val="C00000"/>
                  </a:solidFill>
                  <a:cs typeface="+mj-cs"/>
                </a:endParaRPr>
              </a:p>
            </p:txBody>
          </p:sp>
        </p:grpSp>
        <p:sp>
          <p:nvSpPr>
            <p:cNvPr id="39" name="TextBox 7"/>
            <p:cNvSpPr txBox="1">
              <a:spLocks noChangeArrowheads="1"/>
            </p:cNvSpPr>
            <p:nvPr/>
          </p:nvSpPr>
          <p:spPr bwMode="auto">
            <a:xfrm>
              <a:off x="1246510" y="1073452"/>
              <a:ext cx="342624" cy="411265"/>
            </a:xfrm>
            <a:prstGeom prst="rect">
              <a:avLst/>
            </a:prstGeom>
            <a:noFill/>
            <a:ln w="9525">
              <a:noFill/>
              <a:miter lim="800000"/>
              <a:headEnd/>
              <a:tailEnd/>
            </a:ln>
          </p:spPr>
          <p:txBody>
            <a:bodyPr>
              <a:spAutoFit/>
            </a:bodyPr>
            <a:lstStyle/>
            <a:p>
              <a:r>
                <a:rPr lang="fa-IR" sz="3200" dirty="0" smtClean="0">
                  <a:solidFill>
                    <a:srgbClr val="C00000"/>
                  </a:solidFill>
                  <a:latin typeface="Calibri" pitchFamily="-108" charset="0"/>
                  <a:cs typeface="+mj-cs"/>
                </a:rPr>
                <a:t>4</a:t>
              </a:r>
              <a:endParaRPr lang="en-US" sz="3200" dirty="0">
                <a:solidFill>
                  <a:srgbClr val="C00000"/>
                </a:solidFill>
                <a:latin typeface="Calibri" pitchFamily="-108" charset="0"/>
                <a:cs typeface="+mj-cs"/>
              </a:endParaRPr>
            </a:p>
          </p:txBody>
        </p:sp>
      </p:grpSp>
      <p:sp>
        <p:nvSpPr>
          <p:cNvPr id="42" name="Flowchart: Extract 41"/>
          <p:cNvSpPr/>
          <p:nvPr/>
        </p:nvSpPr>
        <p:spPr>
          <a:xfrm>
            <a:off x="6013292" y="4053248"/>
            <a:ext cx="2935224" cy="1906524"/>
          </a:xfrm>
          <a:prstGeom prst="flowChartExtract">
            <a:avLst/>
          </a:prstGeom>
          <a:ln/>
        </p:spPr>
        <p:style>
          <a:lnRef idx="1">
            <a:schemeClr val="accent1"/>
          </a:lnRef>
          <a:fillRef idx="2">
            <a:schemeClr val="accent1"/>
          </a:fillRef>
          <a:effectRef idx="1">
            <a:schemeClr val="accent1"/>
          </a:effectRef>
          <a:fontRef idx="minor">
            <a:schemeClr val="dk1"/>
          </a:fontRef>
        </p:style>
        <p:txBody>
          <a:bodyPr anchor="ctr"/>
          <a:lstStyle/>
          <a:p>
            <a:pPr algn="ctr" rtl="1" fontAlgn="auto">
              <a:spcBef>
                <a:spcPts val="0"/>
              </a:spcBef>
              <a:spcAft>
                <a:spcPts val="0"/>
              </a:spcAft>
              <a:defRPr/>
            </a:pPr>
            <a:endParaRPr lang="en-US" sz="2400" dirty="0">
              <a:solidFill>
                <a:schemeClr val="tx1"/>
              </a:solidFill>
            </a:endParaRPr>
          </a:p>
        </p:txBody>
      </p:sp>
      <p:sp>
        <p:nvSpPr>
          <p:cNvPr id="43" name="Rektangel 76"/>
          <p:cNvSpPr>
            <a:spLocks noChangeArrowheads="1"/>
          </p:cNvSpPr>
          <p:nvPr/>
        </p:nvSpPr>
        <p:spPr bwMode="auto">
          <a:xfrm>
            <a:off x="6500826" y="5088800"/>
            <a:ext cx="2000264" cy="830997"/>
          </a:xfrm>
          <a:prstGeom prst="rect">
            <a:avLst/>
          </a:prstGeom>
          <a:noFill/>
          <a:ln w="9525">
            <a:noFill/>
            <a:miter lim="800000"/>
            <a:headEnd/>
            <a:tailEnd/>
          </a:ln>
        </p:spPr>
        <p:txBody>
          <a:bodyPr wrap="square">
            <a:spAutoFit/>
          </a:bodyPr>
          <a:lstStyle/>
          <a:p>
            <a:pPr lvl="0" algn="ctr" rtl="1"/>
            <a:r>
              <a:rPr lang="fa-IR" sz="2400" b="1" dirty="0" smtClean="0"/>
              <a:t>درجات مختلف عملکرد</a:t>
            </a:r>
            <a:endParaRPr lang="en-US" sz="2400" dirty="0"/>
          </a:p>
        </p:txBody>
      </p:sp>
      <p:sp>
        <p:nvSpPr>
          <p:cNvPr id="44" name="Rectangle 43"/>
          <p:cNvSpPr/>
          <p:nvPr/>
        </p:nvSpPr>
        <p:spPr>
          <a:xfrm>
            <a:off x="3881769" y="649412"/>
            <a:ext cx="519084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ویژگی های ارزیابی عملکرد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2867" y="1556792"/>
            <a:ext cx="892975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spcAft>
                <a:spcPts val="600"/>
              </a:spcAft>
              <a:buClrTx/>
              <a:buSzTx/>
              <a:buFontTx/>
              <a:buNone/>
              <a:tabLst/>
            </a:pPr>
            <a:r>
              <a:rPr kumimoji="0" lang="ar-SA" sz="2400" i="0" u="none" strike="noStrike" cap="none" normalizeH="0" baseline="0" dirty="0" smtClean="0">
                <a:ln>
                  <a:noFill/>
                </a:ln>
                <a:solidFill>
                  <a:schemeClr val="tx1"/>
                </a:solidFill>
                <a:effectLst/>
                <a:latin typeface="Arial" pitchFamily="34" charset="0"/>
                <a:ea typeface="Times New Roman" pitchFamily="18" charset="0"/>
              </a:rPr>
              <a:t>مرسوم‌ است‌ كه‌ در خاتمه‌ ارزيابي‌ عملكرد كارمند، مصاحبه‌اي‌ رسمي‌ با وي‌ به‌ عمل‌ آيد. در واقع‌ از اين‌ طريق‌ است‌ كه‌ </a:t>
            </a:r>
            <a:r>
              <a:rPr kumimoji="0" lang="ar-SA" sz="2400" b="1" i="0" u="none" strike="noStrike" cap="none" normalizeH="0" baseline="0" dirty="0" smtClean="0">
                <a:ln>
                  <a:noFill/>
                </a:ln>
                <a:solidFill>
                  <a:srgbClr val="C00000"/>
                </a:solidFill>
                <a:effectLst/>
                <a:latin typeface="Arial" pitchFamily="34" charset="0"/>
                <a:ea typeface="Times New Roman" pitchFamily="18" charset="0"/>
              </a:rPr>
              <a:t>نتايج‌ حاصل‌ از ارزيابي‌ عملكرد كارمند به‌ اطلاع‌ او رسانده‌ مي‌شود. </a:t>
            </a:r>
            <a:r>
              <a:rPr kumimoji="0" lang="ar-SA" sz="2400" i="0" u="none" strike="noStrike" cap="none" normalizeH="0" baseline="0" dirty="0" smtClean="0">
                <a:ln>
                  <a:noFill/>
                </a:ln>
                <a:solidFill>
                  <a:schemeClr val="tx1"/>
                </a:solidFill>
                <a:effectLst/>
                <a:latin typeface="Arial" pitchFamily="34" charset="0"/>
                <a:ea typeface="Times New Roman" pitchFamily="18" charset="0"/>
              </a:rPr>
              <a:t>برگزاري‌ اين‌ مصاحبه‌ها و اطلاعاتي‌ كه‌ ضمن‌ آن‌ به‌ دست‌ مي‌آيد در برنامه‌ ريزيهايي‌ كه‌ متعاقباً براي‌ رشد و پيشرفت‌ كارمند در سازمان‌ انجام‌ مي</a:t>
            </a:r>
            <a:r>
              <a:rPr kumimoji="0" lang="fa-IR" sz="2400" i="0" u="none" strike="noStrike" cap="none" normalizeH="0" baseline="0" dirty="0" smtClean="0">
                <a:ln>
                  <a:noFill/>
                </a:ln>
                <a:solidFill>
                  <a:schemeClr val="tx1"/>
                </a:solidFill>
                <a:effectLst/>
                <a:latin typeface="Arial" pitchFamily="34" charset="0"/>
                <a:ea typeface="Times New Roman" pitchFamily="18" charset="0"/>
              </a:rPr>
              <a:t> </a:t>
            </a:r>
            <a:r>
              <a:rPr kumimoji="0" lang="ar-SA" sz="2400" i="0" u="none" strike="noStrike" cap="none" normalizeH="0" baseline="0" dirty="0" smtClean="0">
                <a:ln>
                  <a:noFill/>
                </a:ln>
                <a:solidFill>
                  <a:schemeClr val="tx1"/>
                </a:solidFill>
                <a:effectLst/>
                <a:latin typeface="Arial" pitchFamily="34" charset="0"/>
                <a:ea typeface="Times New Roman" pitchFamily="18" charset="0"/>
              </a:rPr>
              <a:t>گيرد، نقش‌ مؤثري‌ دارد. البته‌ بايد توجه‌ داشت‌ كه‌ فقط‌ يك‌ مصاحبه‌ كافي نخواهد بود و بايد طي‌ نشستهاي‌ متعددي‌ براي‌ آينده‌ فرد برنامه‌ ريزي‌ نمود.</a:t>
            </a:r>
            <a:endParaRPr kumimoji="0" lang="en-US" sz="2400" i="0" u="none" strike="noStrike" cap="none" normalizeH="0" baseline="0" dirty="0" smtClean="0">
              <a:ln>
                <a:noFill/>
              </a:ln>
              <a:solidFill>
                <a:schemeClr val="tx1"/>
              </a:solidFill>
              <a:effectLst/>
              <a:latin typeface="Arial" pitchFamily="34" charset="0"/>
            </a:endParaRPr>
          </a:p>
          <a:p>
            <a:pPr marR="0" lvl="0" algn="justLow" defTabSz="914400" rtl="1" eaLnBrk="0" fontAlgn="base" latinLnBrk="0" hangingPunct="0">
              <a:spcAft>
                <a:spcPts val="600"/>
              </a:spcAft>
              <a:buClrTx/>
              <a:buSzTx/>
              <a:buFontTx/>
              <a:buNone/>
              <a:tabLst/>
            </a:pPr>
            <a:r>
              <a:rPr kumimoji="0" lang="ar-SA" sz="2400" i="0" u="none" strike="noStrike" cap="none" normalizeH="0" baseline="0" dirty="0" smtClean="0">
                <a:ln>
                  <a:noFill/>
                </a:ln>
                <a:solidFill>
                  <a:schemeClr val="tx1"/>
                </a:solidFill>
                <a:effectLst/>
                <a:latin typeface="Arial" pitchFamily="34" charset="0"/>
                <a:ea typeface="Times New Roman" pitchFamily="18" charset="0"/>
              </a:rPr>
              <a:t> اين‌ مصاحبه‌ها بايد طوري‌ طراحي‌ و برگزار شوند كه‌ هم‌ رئيس‌ و هم‌ مرئوس‌ آن‌ را فرصت‌ مناسبي‌ براي‌ مطرح‌ كردن‌ مشكلات‌ خود و چاره‌ جويي‌ براي‌ آنها بدانند.</a:t>
            </a:r>
            <a:endParaRPr kumimoji="0" lang="en-US" sz="2400" i="0" u="none" strike="noStrike" cap="none" normalizeH="0" baseline="0" dirty="0" smtClean="0">
              <a:ln>
                <a:noFill/>
              </a:ln>
              <a:solidFill>
                <a:schemeClr val="tx1"/>
              </a:solidFill>
              <a:effectLst/>
              <a:latin typeface="Arial" pitchFamily="34" charset="0"/>
            </a:endParaRPr>
          </a:p>
          <a:p>
            <a:pPr marR="0" lvl="0" algn="justLow" defTabSz="914400" rtl="1" eaLnBrk="0" fontAlgn="base" latinLnBrk="0" hangingPunct="0">
              <a:spcAft>
                <a:spcPts val="600"/>
              </a:spcAft>
              <a:buClrTx/>
              <a:buSzTx/>
              <a:buFontTx/>
              <a:buNone/>
              <a:tabLst/>
            </a:pPr>
            <a:r>
              <a:rPr kumimoji="0" lang="ar-SA" sz="2400" i="0" u="none" strike="noStrike" cap="none" normalizeH="0" baseline="0" dirty="0" smtClean="0">
                <a:ln>
                  <a:noFill/>
                </a:ln>
                <a:solidFill>
                  <a:schemeClr val="tx1"/>
                </a:solidFill>
                <a:effectLst/>
                <a:latin typeface="Arial" pitchFamily="34" charset="0"/>
                <a:ea typeface="Times New Roman" pitchFamily="18" charset="0"/>
              </a:rPr>
              <a:t> كاركنان‌ هميشه‌ از مصاحبه‌ پاياني‌ نگران‌ هستند و اگر مصاحبه‌ به‌ هر دليلي‌ به‌ تأخير بيفتد، طبيعتاً به‌ اين‌ نگراني‌ افزوده‌ مي‌شود. از اين‌ رو، مصاحبه‌ بايد بلافاصله‌ يا با فاصله‌ كمي‌ بعد از خاتمه‌ ارزيابي‌ عملكرد انجام‌ گيرد.</a:t>
            </a:r>
            <a:endParaRPr kumimoji="0" lang="en-US" sz="240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6334367" y="649412"/>
            <a:ext cx="2738250"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مصاحبه پایانی</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1385107"/>
            <a:ext cx="9001156" cy="4093428"/>
          </a:xfrm>
          <a:prstGeom prst="rect">
            <a:avLst/>
          </a:prstGeom>
        </p:spPr>
        <p:txBody>
          <a:bodyPr wrap="square">
            <a:spAutoFit/>
          </a:bodyPr>
          <a:lstStyle/>
          <a:p>
            <a:pPr lvl="0" algn="justLow" rtl="1" eaLnBrk="0" fontAlgn="base" hangingPunct="0">
              <a:spcBef>
                <a:spcPts val="600"/>
              </a:spcBef>
              <a:spcAft>
                <a:spcPts val="600"/>
              </a:spcAft>
            </a:pPr>
            <a:r>
              <a:rPr lang="ar-SA" sz="2000" dirty="0" smtClean="0">
                <a:latin typeface="Arial" pitchFamily="34" charset="0"/>
                <a:ea typeface="Times New Roman" pitchFamily="18" charset="0"/>
              </a:rPr>
              <a:t> برگزاري‌ و اداره‌ جلسات‌ مصاحبه‌، كار حساس‌ و دشواري‌ است‌ كه‌ نياز به‌ مهارت‌ و صبر و حوصله‌ بسياري‌ دارد. انتقاد بجا از عملكرد كارمند يكي‌ ازدلايل‌ اصلي‌ مصاحبه‌ با او، بعد از ارزيابي‌ عملكردش‌ مي‌باشد.</a:t>
            </a:r>
          </a:p>
          <a:p>
            <a:pPr lvl="0" algn="justLow" rtl="1" eaLnBrk="0" fontAlgn="base" hangingPunct="0">
              <a:spcBef>
                <a:spcPts val="600"/>
              </a:spcBef>
              <a:spcAft>
                <a:spcPts val="600"/>
              </a:spcAft>
            </a:pPr>
            <a:r>
              <a:rPr lang="ar-SA" sz="2000" dirty="0" smtClean="0">
                <a:latin typeface="Arial" pitchFamily="34" charset="0"/>
                <a:ea typeface="Times New Roman" pitchFamily="18" charset="0"/>
              </a:rPr>
              <a:t> علاوه‌ بر نقاط‌ ضعف‌، نقاط‌ قوت‌ و تواناييهاي‌ كارمند نيز بايد طي‌ مصاحبه‌، مورد بحث‌ قرار گيرد. پس‌ اگر عملكرد مرئوس‌، خوب‌ باشد، بايد از او تقدير كرد، ولي‌ تعريف‌ و تمجيد بيجا از كسي‌ كه‌ استحقاق‌ آن‌ را ندارد نه‌ تنها جايز نيست‌، بلكه‌ در ساير كاركنان‌ اثر سوء دارد.</a:t>
            </a:r>
            <a:endParaRPr lang="en-US" sz="2000" dirty="0" smtClean="0">
              <a:latin typeface="Arial" pitchFamily="34" charset="0"/>
            </a:endParaRPr>
          </a:p>
          <a:p>
            <a:pPr lvl="0" algn="justLow" rtl="1" eaLnBrk="0" fontAlgn="base" hangingPunct="0">
              <a:spcBef>
                <a:spcPts val="600"/>
              </a:spcBef>
              <a:spcAft>
                <a:spcPts val="600"/>
              </a:spcAft>
            </a:pPr>
            <a:r>
              <a:rPr lang="ar-SA" sz="2000" dirty="0" smtClean="0">
                <a:latin typeface="Arial" pitchFamily="34" charset="0"/>
                <a:ea typeface="Times New Roman" pitchFamily="18" charset="0"/>
              </a:rPr>
              <a:t> اگرچه‌ هدف‌ اين‌ است‌ كه‌ ارزيابي‌ عملكرد در مجموع‌، تجربه‌ سودمند و آموزنده‌اي‌ براي‌ كاركنان‌ باشد، ولي‌ واقعيت‌ معمولاً جز اين‌ است‌ و اكثر كاركنان‌ ديدي‌ منفي‌ نسبت‌ به‌ آن‌ دارند. در اكثر موارد، اين‌ احساس‌ منفي‌ نسبت‌ به‌ فرايند ارزيابي‌ عملكرد ناشي‌ از رويه‌ و طرز رفتار غلط‌ سرپرست‌ در مصاحبه‌هاي‌ بعد از ارزيابي‌ بوده‌ است‌. بايد براي‌ مصاحبه‌ گر و مسئولان‌ سازمان‌ روشن‌ باشد كه‌ فرايند ارزيابي‌ عملكرد و مصاحبه‌هاي‌ پاياني‌، هنگامي‌ به‌ مرئوس‌ كمك‌ خواهد كرد كه‌ وي‌ جلسه‌ مصاحبه‌ را با احساسي‌ خوب‌ و ديدي‌ مثبت‌ نسبت‌ به‌ خود، كار، سرپرست‌ و سازمان‌ ترك‌ كند.</a:t>
            </a:r>
            <a:endParaRPr lang="ar-SA" sz="2000" dirty="0" smtClean="0">
              <a:latin typeface="Arial" pitchFamily="34" charset="0"/>
            </a:endParaRPr>
          </a:p>
        </p:txBody>
      </p:sp>
      <p:sp>
        <p:nvSpPr>
          <p:cNvPr id="3" name="Rectangle 2"/>
          <p:cNvSpPr/>
          <p:nvPr/>
        </p:nvSpPr>
        <p:spPr>
          <a:xfrm>
            <a:off x="6303566" y="548680"/>
            <a:ext cx="2738250"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مصاحبه پایانی</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500034" y="1214422"/>
            <a:ext cx="7858180" cy="5572164"/>
          </a:xfrm>
          <a:prstGeom prst="ellipse">
            <a:avLst/>
          </a:prstGeom>
          <a:solidFill>
            <a:srgbClr val="F5EFFF"/>
          </a:solidFill>
          <a:ln>
            <a:solidFill>
              <a:srgbClr val="0000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14547" y="1785132"/>
            <a:ext cx="4429156" cy="44291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1"/>
          <p:cNvSpPr/>
          <p:nvPr/>
        </p:nvSpPr>
        <p:spPr>
          <a:xfrm>
            <a:off x="2928031" y="619764"/>
            <a:ext cx="6144631" cy="523220"/>
          </a:xfrm>
          <a:prstGeom prst="rect">
            <a:avLst/>
          </a:prstGeom>
        </p:spPr>
        <p:txBody>
          <a:bodyPr wrap="none">
            <a:spAutoFit/>
          </a:bodyPr>
          <a:lstStyle/>
          <a:p>
            <a:pPr lvl="0" algn="r" fontAlgn="base">
              <a:spcBef>
                <a:spcPct val="0"/>
              </a:spcBef>
              <a:spcAft>
                <a:spcPct val="0"/>
              </a:spcAft>
            </a:pPr>
            <a:r>
              <a:rPr lang="fa-IR" sz="2800" b="1" dirty="0" smtClean="0">
                <a:solidFill>
                  <a:srgbClr val="542600"/>
                </a:solidFill>
                <a:latin typeface="Times New Roman" pitchFamily="18" charset="0"/>
                <a:ea typeface="Times New Roman" pitchFamily="18" charset="0"/>
                <a:cs typeface="+mj-cs"/>
              </a:rPr>
              <a:t>مدل 360 درجه ارزیابی شایستگی های  مدیران</a:t>
            </a:r>
          </a:p>
        </p:txBody>
      </p:sp>
      <p:sp>
        <p:nvSpPr>
          <p:cNvPr id="5" name="Text Box 16"/>
          <p:cNvSpPr txBox="1">
            <a:spLocks noChangeArrowheads="1"/>
          </p:cNvSpPr>
          <p:nvPr/>
        </p:nvSpPr>
        <p:spPr bwMode="auto">
          <a:xfrm>
            <a:off x="10137820" y="2208210"/>
            <a:ext cx="1008062" cy="815975"/>
          </a:xfrm>
          <a:prstGeom prst="rect">
            <a:avLst/>
          </a:prstGeom>
          <a:noFill/>
          <a:ln w="9525">
            <a:noFill/>
            <a:miter lim="800000"/>
            <a:headEnd/>
            <a:tailEnd/>
          </a:ln>
        </p:spPr>
        <p:txBody>
          <a:bodyPr lIns="0" rIns="0"/>
          <a:lstStyle/>
          <a:p>
            <a:pPr algn="ctr">
              <a:spcBef>
                <a:spcPct val="0"/>
              </a:spcBef>
            </a:pPr>
            <a:endParaRPr lang="en-US" sz="2200" b="1" dirty="0">
              <a:solidFill>
                <a:srgbClr val="FF6600"/>
              </a:solidFill>
              <a:effectLst>
                <a:outerShdw blurRad="38100" dist="38100" dir="2700000" algn="tl">
                  <a:srgbClr val="000000"/>
                </a:outerShdw>
              </a:effectLst>
              <a:latin typeface="Zar" pitchFamily="2" charset="-78"/>
              <a:cs typeface="Zar" pitchFamily="2" charset="-78"/>
            </a:endParaRPr>
          </a:p>
        </p:txBody>
      </p:sp>
      <p:sp>
        <p:nvSpPr>
          <p:cNvPr id="6" name="Text Box 19"/>
          <p:cNvSpPr txBox="1">
            <a:spLocks noChangeArrowheads="1"/>
          </p:cNvSpPr>
          <p:nvPr/>
        </p:nvSpPr>
        <p:spPr bwMode="auto">
          <a:xfrm>
            <a:off x="8913857" y="2422523"/>
            <a:ext cx="981075" cy="382588"/>
          </a:xfrm>
          <a:prstGeom prst="rect">
            <a:avLst/>
          </a:prstGeom>
          <a:noFill/>
          <a:ln w="9525" algn="ctr">
            <a:noFill/>
            <a:miter lim="800000"/>
            <a:headEnd/>
            <a:tailEnd/>
          </a:ln>
          <a:effectLst/>
        </p:spPr>
        <p:txBody>
          <a:bodyPr lIns="0" rIns="0"/>
          <a:lstStyle/>
          <a:p>
            <a:pPr algn="ctr">
              <a:spcBef>
                <a:spcPct val="0"/>
              </a:spcBef>
            </a:pPr>
            <a:endParaRPr lang="en-US" sz="2200" b="1" dirty="0">
              <a:solidFill>
                <a:srgbClr val="FF6600"/>
              </a:solidFill>
              <a:effectLst>
                <a:outerShdw blurRad="38100" dist="38100" dir="2700000" algn="tl">
                  <a:srgbClr val="000000"/>
                </a:outerShdw>
              </a:effectLst>
              <a:latin typeface="Times New Roman" pitchFamily="18" charset="0"/>
              <a:cs typeface="Zar" pitchFamily="2" charset="-78"/>
            </a:endParaRPr>
          </a:p>
        </p:txBody>
      </p:sp>
      <p:sp>
        <p:nvSpPr>
          <p:cNvPr id="8" name="Rectangle 3"/>
          <p:cNvSpPr txBox="1">
            <a:spLocks noChangeArrowheads="1"/>
          </p:cNvSpPr>
          <p:nvPr/>
        </p:nvSpPr>
        <p:spPr>
          <a:xfrm>
            <a:off x="685800" y="2339976"/>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smtClean="0">
                <a:ln>
                  <a:noFill/>
                </a:ln>
                <a:solidFill>
                  <a:schemeClr val="tx1"/>
                </a:solidFill>
                <a:effectLst/>
                <a:uLnTx/>
                <a:uFillTx/>
                <a:latin typeface="+mn-lt"/>
                <a:ea typeface="+mn-ea"/>
                <a:cs typeface="Titr Mazar" pitchFamily="2" charset="-78"/>
              </a:rPr>
              <a:t> </a:t>
            </a:r>
            <a:endParaRPr kumimoji="0" lang="en-US" sz="2400" b="0" i="0" u="none" strike="noStrike" kern="1200" cap="none" spc="0" normalizeH="0" baseline="0" noProof="0">
              <a:ln>
                <a:noFill/>
              </a:ln>
              <a:solidFill>
                <a:schemeClr val="tx1"/>
              </a:solidFill>
              <a:effectLst/>
              <a:uLnTx/>
              <a:uFillTx/>
              <a:latin typeface="+mn-lt"/>
              <a:ea typeface="+mn-ea"/>
              <a:cs typeface="Titr Mazar" pitchFamily="2" charset="-78"/>
            </a:endParaRPr>
          </a:p>
        </p:txBody>
      </p:sp>
      <p:sp>
        <p:nvSpPr>
          <p:cNvPr id="25" name="Text Box 23"/>
          <p:cNvSpPr txBox="1">
            <a:spLocks noChangeArrowheads="1"/>
          </p:cNvSpPr>
          <p:nvPr/>
        </p:nvSpPr>
        <p:spPr bwMode="auto">
          <a:xfrm>
            <a:off x="3492500" y="1284275"/>
            <a:ext cx="1485900" cy="358775"/>
          </a:xfrm>
          <a:prstGeom prst="rect">
            <a:avLst/>
          </a:prstGeom>
          <a:noFill/>
          <a:ln w="9525">
            <a:noFill/>
            <a:miter lim="800000"/>
            <a:headEnd/>
            <a:tailEnd/>
          </a:ln>
        </p:spPr>
        <p:txBody>
          <a:bodyPr lIns="0" tIns="0" rIns="0" bIns="0"/>
          <a:lstStyle/>
          <a:p>
            <a:pPr algn="ctr">
              <a:spcBef>
                <a:spcPct val="0"/>
              </a:spcBef>
            </a:pPr>
            <a:r>
              <a:rPr lang="ar-SA" sz="3200" b="1" dirty="0">
                <a:solidFill>
                  <a:srgbClr val="003300"/>
                </a:solidFill>
                <a:latin typeface="Times New Roman" pitchFamily="18" charset="0"/>
                <a:cs typeface="+mj-cs"/>
              </a:rPr>
              <a:t>ميانفردي</a:t>
            </a:r>
            <a:endParaRPr lang="en-US" sz="3200" b="1" dirty="0">
              <a:solidFill>
                <a:srgbClr val="003300"/>
              </a:solidFill>
              <a:latin typeface="Zar" pitchFamily="2" charset="-78"/>
              <a:cs typeface="+mj-cs"/>
            </a:endParaRPr>
          </a:p>
        </p:txBody>
      </p:sp>
      <p:sp>
        <p:nvSpPr>
          <p:cNvPr id="26" name="Text Box 24"/>
          <p:cNvSpPr txBox="1">
            <a:spLocks noChangeArrowheads="1"/>
          </p:cNvSpPr>
          <p:nvPr/>
        </p:nvSpPr>
        <p:spPr bwMode="auto">
          <a:xfrm>
            <a:off x="3625855" y="6215082"/>
            <a:ext cx="1660525" cy="382587"/>
          </a:xfrm>
          <a:prstGeom prst="rect">
            <a:avLst/>
          </a:prstGeom>
          <a:noFill/>
          <a:ln w="9525">
            <a:noFill/>
            <a:miter lim="800000"/>
            <a:headEnd/>
            <a:tailEnd/>
          </a:ln>
        </p:spPr>
        <p:txBody>
          <a:bodyPr lIns="0" tIns="0" rIns="0" bIns="0"/>
          <a:lstStyle/>
          <a:p>
            <a:pPr algn="ctr">
              <a:spcBef>
                <a:spcPct val="0"/>
              </a:spcBef>
            </a:pPr>
            <a:r>
              <a:rPr lang="ar-SA" sz="3600" b="1" dirty="0">
                <a:solidFill>
                  <a:srgbClr val="003300"/>
                </a:solidFill>
                <a:latin typeface="Times New Roman" pitchFamily="18" charset="0"/>
                <a:cs typeface="+mj-cs"/>
              </a:rPr>
              <a:t>شخصي</a:t>
            </a:r>
            <a:endParaRPr lang="en-US" sz="3600" b="1" dirty="0">
              <a:solidFill>
                <a:srgbClr val="003300"/>
              </a:solidFill>
              <a:latin typeface="Zar" pitchFamily="2" charset="-78"/>
              <a:cs typeface="+mj-cs"/>
            </a:endParaRPr>
          </a:p>
        </p:txBody>
      </p:sp>
      <p:sp>
        <p:nvSpPr>
          <p:cNvPr id="27" name="Text Box 25"/>
          <p:cNvSpPr txBox="1">
            <a:spLocks noChangeArrowheads="1"/>
          </p:cNvSpPr>
          <p:nvPr/>
        </p:nvSpPr>
        <p:spPr bwMode="auto">
          <a:xfrm>
            <a:off x="6804025" y="3825876"/>
            <a:ext cx="1439863" cy="395287"/>
          </a:xfrm>
          <a:prstGeom prst="rect">
            <a:avLst/>
          </a:prstGeom>
          <a:noFill/>
          <a:ln w="9525">
            <a:noFill/>
            <a:miter lim="800000"/>
            <a:headEnd/>
            <a:tailEnd/>
          </a:ln>
        </p:spPr>
        <p:txBody>
          <a:bodyPr lIns="0" rIns="0"/>
          <a:lstStyle/>
          <a:p>
            <a:pPr algn="ctr">
              <a:spcBef>
                <a:spcPct val="0"/>
              </a:spcBef>
            </a:pPr>
            <a:r>
              <a:rPr lang="ar-SA" sz="3200" b="1" dirty="0">
                <a:solidFill>
                  <a:srgbClr val="003300"/>
                </a:solidFill>
                <a:latin typeface="Times New Roman" pitchFamily="18" charset="0"/>
                <a:cs typeface="+mj-cs"/>
              </a:rPr>
              <a:t>فكري</a:t>
            </a:r>
            <a:endParaRPr lang="en-US" sz="3200" b="1" dirty="0">
              <a:solidFill>
                <a:srgbClr val="003300"/>
              </a:solidFill>
              <a:latin typeface="Zar" pitchFamily="2" charset="-78"/>
              <a:cs typeface="+mj-cs"/>
            </a:endParaRPr>
          </a:p>
        </p:txBody>
      </p:sp>
      <p:sp>
        <p:nvSpPr>
          <p:cNvPr id="28" name="Text Box 26"/>
          <p:cNvSpPr txBox="1">
            <a:spLocks noChangeArrowheads="1"/>
          </p:cNvSpPr>
          <p:nvPr/>
        </p:nvSpPr>
        <p:spPr bwMode="auto">
          <a:xfrm>
            <a:off x="539750" y="3779838"/>
            <a:ext cx="1601788" cy="368300"/>
          </a:xfrm>
          <a:prstGeom prst="rect">
            <a:avLst/>
          </a:prstGeom>
          <a:noFill/>
          <a:ln w="9525">
            <a:noFill/>
            <a:miter lim="800000"/>
            <a:headEnd/>
            <a:tailEnd/>
          </a:ln>
        </p:spPr>
        <p:txBody>
          <a:bodyPr lIns="0" rIns="0"/>
          <a:lstStyle/>
          <a:p>
            <a:pPr algn="ctr">
              <a:spcBef>
                <a:spcPct val="0"/>
              </a:spcBef>
            </a:pPr>
            <a:r>
              <a:rPr lang="ar-SA" sz="3200" b="1">
                <a:solidFill>
                  <a:srgbClr val="003300"/>
                </a:solidFill>
                <a:latin typeface="Times New Roman" pitchFamily="18" charset="0"/>
                <a:cs typeface="+mj-cs"/>
              </a:rPr>
              <a:t>اجرايي </a:t>
            </a:r>
            <a:endParaRPr lang="en-US" sz="3200" b="1">
              <a:solidFill>
                <a:srgbClr val="003300"/>
              </a:solidFill>
              <a:latin typeface="Zar" pitchFamily="2" charset="-78"/>
              <a:cs typeface="+mj-cs"/>
            </a:endParaRPr>
          </a:p>
        </p:txBody>
      </p:sp>
      <p:cxnSp>
        <p:nvCxnSpPr>
          <p:cNvPr id="39" name="Straight Connector 38"/>
          <p:cNvCxnSpPr>
            <a:stCxn id="36" idx="0"/>
            <a:endCxn id="36" idx="4"/>
          </p:cNvCxnSpPr>
          <p:nvPr/>
        </p:nvCxnSpPr>
        <p:spPr>
          <a:xfrm rot="16200000" flipH="1">
            <a:off x="2214547" y="3999710"/>
            <a:ext cx="4429156" cy="1588"/>
          </a:xfrm>
          <a:prstGeom prst="line">
            <a:avLst/>
          </a:prstGeom>
          <a:ln w="15875"/>
        </p:spPr>
        <p:style>
          <a:lnRef idx="1">
            <a:schemeClr val="dk1"/>
          </a:lnRef>
          <a:fillRef idx="0">
            <a:schemeClr val="dk1"/>
          </a:fillRef>
          <a:effectRef idx="0">
            <a:schemeClr val="dk1"/>
          </a:effectRef>
          <a:fontRef idx="minor">
            <a:schemeClr val="tx1"/>
          </a:fontRef>
        </p:style>
      </p:cxnSp>
      <p:cxnSp>
        <p:nvCxnSpPr>
          <p:cNvPr id="42" name="Straight Connector 41"/>
          <p:cNvCxnSpPr>
            <a:stCxn id="35" idx="1"/>
            <a:endCxn id="35" idx="5"/>
          </p:cNvCxnSpPr>
          <p:nvPr/>
        </p:nvCxnSpPr>
        <p:spPr>
          <a:xfrm rot="16200000" flipH="1">
            <a:off x="2459066" y="1222219"/>
            <a:ext cx="3940116" cy="5556570"/>
          </a:xfrm>
          <a:prstGeom prst="line">
            <a:avLst/>
          </a:prstGeom>
          <a:ln w="15875"/>
        </p:spPr>
        <p:style>
          <a:lnRef idx="1">
            <a:schemeClr val="dk1"/>
          </a:lnRef>
          <a:fillRef idx="0">
            <a:schemeClr val="dk1"/>
          </a:fillRef>
          <a:effectRef idx="0">
            <a:schemeClr val="dk1"/>
          </a:effectRef>
          <a:fontRef idx="minor">
            <a:schemeClr val="tx1"/>
          </a:fontRef>
        </p:style>
      </p:cxnSp>
      <p:cxnSp>
        <p:nvCxnSpPr>
          <p:cNvPr id="45" name="Straight Connector 44"/>
          <p:cNvCxnSpPr>
            <a:stCxn id="35" idx="7"/>
            <a:endCxn id="35" idx="3"/>
          </p:cNvCxnSpPr>
          <p:nvPr/>
        </p:nvCxnSpPr>
        <p:spPr>
          <a:xfrm rot="16200000" flipH="1" flipV="1">
            <a:off x="2459066" y="1222219"/>
            <a:ext cx="3940116" cy="5556570"/>
          </a:xfrm>
          <a:prstGeom prst="line">
            <a:avLst/>
          </a:prstGeom>
          <a:ln w="15875"/>
        </p:spPr>
        <p:style>
          <a:lnRef idx="1">
            <a:schemeClr val="dk1"/>
          </a:lnRef>
          <a:fillRef idx="0">
            <a:schemeClr val="dk1"/>
          </a:fillRef>
          <a:effectRef idx="0">
            <a:schemeClr val="dk1"/>
          </a:effectRef>
          <a:fontRef idx="minor">
            <a:schemeClr val="tx1"/>
          </a:fontRef>
        </p:style>
      </p:cxnSp>
      <p:sp>
        <p:nvSpPr>
          <p:cNvPr id="56" name="Oval 8"/>
          <p:cNvSpPr>
            <a:spLocks noChangeArrowheads="1"/>
          </p:cNvSpPr>
          <p:nvPr/>
        </p:nvSpPr>
        <p:spPr bwMode="auto">
          <a:xfrm>
            <a:off x="3573464" y="3078956"/>
            <a:ext cx="1830387" cy="1785938"/>
          </a:xfrm>
          <a:prstGeom prst="ellipse">
            <a:avLst/>
          </a:prstGeom>
          <a:solidFill>
            <a:schemeClr val="bg1"/>
          </a:solidFill>
          <a:ln w="9525">
            <a:solidFill>
              <a:srgbClr val="000000"/>
            </a:solidFill>
            <a:round/>
            <a:headEnd/>
            <a:tailEnd/>
          </a:ln>
          <a:effectLst>
            <a:innerShdw blurRad="114300">
              <a:prstClr val="black"/>
            </a:innerShdw>
          </a:effectLst>
        </p:spPr>
        <p:txBody>
          <a:bodyPr lIns="0" rIns="0"/>
          <a:lstStyle/>
          <a:p>
            <a:pPr algn="ctr">
              <a:spcBef>
                <a:spcPct val="0"/>
              </a:spcBef>
            </a:pPr>
            <a:r>
              <a:rPr lang="ar-SA" sz="2400" b="1" dirty="0">
                <a:solidFill>
                  <a:srgbClr val="C00000"/>
                </a:solidFill>
                <a:effectLst>
                  <a:outerShdw blurRad="38100" dist="38100" dir="2700000" algn="tl">
                    <a:srgbClr val="C0C0C0"/>
                  </a:outerShdw>
                </a:effectLst>
                <a:latin typeface="Times New Roman" pitchFamily="18" charset="0"/>
                <a:cs typeface="Zar" pitchFamily="2" charset="-78"/>
              </a:rPr>
              <a:t>رهبري </a:t>
            </a:r>
            <a:endParaRPr lang="fa-IR" sz="2400" b="1" dirty="0">
              <a:solidFill>
                <a:srgbClr val="C00000"/>
              </a:solidFill>
              <a:effectLst>
                <a:outerShdw blurRad="38100" dist="38100" dir="2700000" algn="tl">
                  <a:srgbClr val="C0C0C0"/>
                </a:outerShdw>
              </a:effectLst>
              <a:latin typeface="Times New Roman" pitchFamily="18" charset="0"/>
              <a:cs typeface="Zar" pitchFamily="2" charset="-78"/>
            </a:endParaRPr>
          </a:p>
          <a:p>
            <a:pPr algn="ctr">
              <a:spcBef>
                <a:spcPct val="0"/>
              </a:spcBef>
            </a:pPr>
            <a:endParaRPr lang="ar-SA" sz="2400" b="1" dirty="0">
              <a:solidFill>
                <a:srgbClr val="FF6600"/>
              </a:solidFill>
              <a:effectLst>
                <a:outerShdw blurRad="38100" dist="38100" dir="2700000" algn="tl">
                  <a:srgbClr val="C0C0C0"/>
                </a:outerShdw>
              </a:effectLst>
              <a:latin typeface="Times New Roman" pitchFamily="18" charset="0"/>
              <a:cs typeface="Zar" pitchFamily="2" charset="-78"/>
            </a:endParaRPr>
          </a:p>
          <a:p>
            <a:pPr algn="ctr">
              <a:spcBef>
                <a:spcPct val="0"/>
              </a:spcBef>
            </a:pPr>
            <a:r>
              <a:rPr lang="ar-SA" sz="2400" b="1" dirty="0">
                <a:solidFill>
                  <a:srgbClr val="C00000"/>
                </a:solidFill>
                <a:effectLst>
                  <a:outerShdw blurRad="38100" dist="38100" dir="2700000" algn="tl">
                    <a:srgbClr val="C0C0C0"/>
                  </a:outerShdw>
                </a:effectLst>
                <a:latin typeface="Times New Roman" pitchFamily="18" charset="0"/>
                <a:cs typeface="Zar" pitchFamily="2" charset="-78"/>
              </a:rPr>
              <a:t>شم تجاري</a:t>
            </a:r>
            <a:endParaRPr lang="en-US" sz="2400" b="1" dirty="0">
              <a:solidFill>
                <a:srgbClr val="C00000"/>
              </a:solidFill>
              <a:effectLst>
                <a:outerShdw blurRad="38100" dist="38100" dir="2700000" algn="tl">
                  <a:srgbClr val="C0C0C0"/>
                </a:outerShdw>
              </a:effectLst>
              <a:latin typeface="Zar" pitchFamily="2" charset="-78"/>
              <a:cs typeface="Zar" pitchFamily="2" charset="-78"/>
            </a:endParaRPr>
          </a:p>
        </p:txBody>
      </p:sp>
      <p:sp>
        <p:nvSpPr>
          <p:cNvPr id="62" name="Text Box 15"/>
          <p:cNvSpPr txBox="1">
            <a:spLocks noChangeArrowheads="1"/>
          </p:cNvSpPr>
          <p:nvPr/>
        </p:nvSpPr>
        <p:spPr bwMode="auto">
          <a:xfrm>
            <a:off x="5434026" y="3117851"/>
            <a:ext cx="1066800" cy="382587"/>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مهارت ادراكي  </a:t>
            </a:r>
            <a:endParaRPr lang="en-US" sz="2400" b="1" dirty="0">
              <a:latin typeface="Times New Roman" pitchFamily="18" charset="0"/>
            </a:endParaRPr>
          </a:p>
        </p:txBody>
      </p:sp>
      <p:sp>
        <p:nvSpPr>
          <p:cNvPr id="63" name="Text Box 16"/>
          <p:cNvSpPr txBox="1">
            <a:spLocks noChangeArrowheads="1"/>
          </p:cNvSpPr>
          <p:nvPr/>
        </p:nvSpPr>
        <p:spPr bwMode="auto">
          <a:xfrm>
            <a:off x="4500562" y="2214554"/>
            <a:ext cx="1293814" cy="815975"/>
          </a:xfrm>
          <a:prstGeom prst="rect">
            <a:avLst/>
          </a:prstGeom>
          <a:noFill/>
          <a:ln w="9525">
            <a:noFill/>
            <a:miter lim="800000"/>
            <a:headEnd/>
            <a:tailEnd/>
          </a:ln>
        </p:spPr>
        <p:txBody>
          <a:bodyPr lIns="0" rIns="0"/>
          <a:lstStyle/>
          <a:p>
            <a:pPr algn="ctr">
              <a:spcBef>
                <a:spcPct val="0"/>
              </a:spcBef>
            </a:pPr>
            <a:r>
              <a:rPr lang="ar-SA" sz="2400" b="1" dirty="0">
                <a:latin typeface="Times New Roman" pitchFamily="18" charset="0"/>
              </a:rPr>
              <a:t>مهارتهاي ارتباطي </a:t>
            </a:r>
            <a:endParaRPr lang="en-US" sz="2400" b="1" dirty="0">
              <a:latin typeface="Zar" pitchFamily="2" charset="-78"/>
            </a:endParaRPr>
          </a:p>
        </p:txBody>
      </p:sp>
      <p:sp>
        <p:nvSpPr>
          <p:cNvPr id="64" name="Text Box 17"/>
          <p:cNvSpPr txBox="1">
            <a:spLocks noChangeArrowheads="1"/>
          </p:cNvSpPr>
          <p:nvPr/>
        </p:nvSpPr>
        <p:spPr bwMode="auto">
          <a:xfrm>
            <a:off x="5438789" y="4071942"/>
            <a:ext cx="1062037" cy="638175"/>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تصميم گيري  </a:t>
            </a:r>
            <a:endParaRPr lang="en-US" sz="2400" b="1" dirty="0">
              <a:latin typeface="Times New Roman" pitchFamily="18" charset="0"/>
            </a:endParaRPr>
          </a:p>
        </p:txBody>
      </p:sp>
      <p:sp>
        <p:nvSpPr>
          <p:cNvPr id="65" name="Text Box 18"/>
          <p:cNvSpPr txBox="1">
            <a:spLocks noChangeArrowheads="1"/>
          </p:cNvSpPr>
          <p:nvPr/>
        </p:nvSpPr>
        <p:spPr bwMode="auto">
          <a:xfrm>
            <a:off x="2357422" y="3143248"/>
            <a:ext cx="939800" cy="382588"/>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مديريت افراد </a:t>
            </a:r>
            <a:endParaRPr lang="en-US" sz="2400" b="1" dirty="0">
              <a:latin typeface="Times New Roman" pitchFamily="18" charset="0"/>
            </a:endParaRPr>
          </a:p>
        </p:txBody>
      </p:sp>
      <p:sp>
        <p:nvSpPr>
          <p:cNvPr id="66" name="Text Box 19"/>
          <p:cNvSpPr txBox="1">
            <a:spLocks noChangeArrowheads="1"/>
          </p:cNvSpPr>
          <p:nvPr/>
        </p:nvSpPr>
        <p:spPr bwMode="auto">
          <a:xfrm>
            <a:off x="3162297" y="2403470"/>
            <a:ext cx="981075" cy="382588"/>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كار تيمي </a:t>
            </a:r>
            <a:endParaRPr lang="en-US" sz="2400" b="1" dirty="0">
              <a:latin typeface="Times New Roman" pitchFamily="18" charset="0"/>
            </a:endParaRPr>
          </a:p>
        </p:txBody>
      </p:sp>
      <p:sp>
        <p:nvSpPr>
          <p:cNvPr id="68" name="Text Box 21"/>
          <p:cNvSpPr txBox="1">
            <a:spLocks noChangeArrowheads="1"/>
          </p:cNvSpPr>
          <p:nvPr/>
        </p:nvSpPr>
        <p:spPr bwMode="auto">
          <a:xfrm>
            <a:off x="3203576" y="5187156"/>
            <a:ext cx="1081088" cy="401638"/>
          </a:xfrm>
          <a:prstGeom prst="rect">
            <a:avLst/>
          </a:prstGeom>
          <a:noFill/>
          <a:ln w="9525" algn="ctr">
            <a:noFill/>
            <a:miter lim="800000"/>
            <a:headEnd/>
            <a:tailEnd/>
          </a:ln>
          <a:effectLst/>
        </p:spPr>
        <p:txBody>
          <a:bodyPr lIns="0" rIns="0"/>
          <a:lstStyle/>
          <a:p>
            <a:pPr algn="ctr">
              <a:spcBef>
                <a:spcPct val="0"/>
              </a:spcBef>
            </a:pPr>
            <a:r>
              <a:rPr lang="ar-SA" sz="2400" b="1">
                <a:latin typeface="Times New Roman" pitchFamily="18" charset="0"/>
              </a:rPr>
              <a:t>شخصيت  </a:t>
            </a:r>
            <a:endParaRPr lang="en-US" sz="2400" b="1">
              <a:latin typeface="Times New Roman" pitchFamily="18" charset="0"/>
            </a:endParaRPr>
          </a:p>
        </p:txBody>
      </p:sp>
      <p:sp>
        <p:nvSpPr>
          <p:cNvPr id="69" name="Text Box 22"/>
          <p:cNvSpPr txBox="1">
            <a:spLocks noChangeArrowheads="1"/>
          </p:cNvSpPr>
          <p:nvPr/>
        </p:nvSpPr>
        <p:spPr bwMode="auto">
          <a:xfrm>
            <a:off x="2285984" y="4000504"/>
            <a:ext cx="1231900" cy="382587"/>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مديريت عملكرد </a:t>
            </a:r>
            <a:endParaRPr lang="en-US" sz="2400" b="1" dirty="0">
              <a:latin typeface="Times New Roman" pitchFamily="18" charset="0"/>
            </a:endParaRPr>
          </a:p>
        </p:txBody>
      </p:sp>
      <p:sp>
        <p:nvSpPr>
          <p:cNvPr id="85" name="Text Box 20"/>
          <p:cNvSpPr txBox="1">
            <a:spLocks noChangeArrowheads="1"/>
          </p:cNvSpPr>
          <p:nvPr/>
        </p:nvSpPr>
        <p:spPr bwMode="auto">
          <a:xfrm>
            <a:off x="4516445" y="4929198"/>
            <a:ext cx="1127125" cy="381000"/>
          </a:xfrm>
          <a:prstGeom prst="rect">
            <a:avLst/>
          </a:prstGeom>
          <a:noFill/>
          <a:ln w="9525" algn="ctr">
            <a:noFill/>
            <a:miter lim="800000"/>
            <a:headEnd/>
            <a:tailEnd/>
          </a:ln>
          <a:effectLst/>
        </p:spPr>
        <p:txBody>
          <a:bodyPr lIns="0" rIns="0"/>
          <a:lstStyle/>
          <a:p>
            <a:pPr algn="ctr">
              <a:spcBef>
                <a:spcPct val="0"/>
              </a:spcBef>
            </a:pPr>
            <a:r>
              <a:rPr lang="ar-SA" sz="2400" b="1" dirty="0">
                <a:latin typeface="Times New Roman" pitchFamily="18" charset="0"/>
              </a:rPr>
              <a:t>اخلاق حرفه</a:t>
            </a:r>
            <a:r>
              <a:rPr lang="fa-IR" sz="2400" b="1" dirty="0">
                <a:latin typeface="Times New Roman" pitchFamily="18" charset="0"/>
              </a:rPr>
              <a:t> ا</a:t>
            </a:r>
            <a:r>
              <a:rPr lang="ar-SA" sz="2400" b="1" dirty="0">
                <a:latin typeface="Times New Roman" pitchFamily="18" charset="0"/>
              </a:rPr>
              <a:t>ي  </a:t>
            </a:r>
            <a:endParaRPr lang="en-US" sz="2400" b="1" dirty="0">
              <a:latin typeface="Times New Roman" pitchFamily="18" charset="0"/>
            </a:endParaRPr>
          </a:p>
        </p:txBody>
      </p:sp>
      <p:cxnSp>
        <p:nvCxnSpPr>
          <p:cNvPr id="38" name="Straight Connector 37"/>
          <p:cNvCxnSpPr>
            <a:stCxn id="36" idx="2"/>
            <a:endCxn id="36" idx="6"/>
          </p:cNvCxnSpPr>
          <p:nvPr/>
        </p:nvCxnSpPr>
        <p:spPr>
          <a:xfrm rot="10800000" flipH="1">
            <a:off x="2214547" y="3999710"/>
            <a:ext cx="4429156" cy="1588"/>
          </a:xfrm>
          <a:prstGeom prst="line">
            <a:avLst/>
          </a:prstGeom>
          <a:ln w="15875"/>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1" fill="hold"/>
                                        <p:tgtEl>
                                          <p:spTgt spid="2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to="" calcmode="lin" valueType="num">
                                      <p:cBhvr>
                                        <p:cTn id="16" dur="1" fill="hold"/>
                                        <p:tgtEl>
                                          <p:spTgt spid="2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1" fill="hold"/>
                                        <p:tgtEl>
                                          <p:spTgt spid="26"/>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to="" calcmode="lin" valueType="num">
                                      <p:cBhvr>
                                        <p:cTn id="22" dur="1" fill="hold"/>
                                        <p:tgtEl>
                                          <p:spTgt spid="27"/>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to="" calcmode="lin" valueType="num">
                                      <p:cBhvr>
                                        <p:cTn id="25" dur="1" fill="hold"/>
                                        <p:tgtEl>
                                          <p:spTgt spid="56"/>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 to="" calcmode="lin" valueType="num">
                                      <p:cBhvr>
                                        <p:cTn id="28" dur="1" fill="hold"/>
                                        <p:tgtEl>
                                          <p:spTgt spid="63"/>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to="" calcmode="lin" valueType="num">
                                      <p:cBhvr>
                                        <p:cTn id="31" dur="1" fill="hold"/>
                                        <p:tgtEl>
                                          <p:spTgt spid="66"/>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 to="" calcmode="lin" valueType="num">
                                      <p:cBhvr>
                                        <p:cTn id="34" dur="1" fill="hold"/>
                                        <p:tgtEl>
                                          <p:spTgt spid="6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 to="" calcmode="lin" valueType="num">
                                      <p:cBhvr>
                                        <p:cTn id="37" dur="1" fill="hold"/>
                                        <p:tgtEl>
                                          <p:spTgt spid="69"/>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 to="" calcmode="lin" valueType="num">
                                      <p:cBhvr>
                                        <p:cTn id="40" dur="1" fill="hold"/>
                                        <p:tgtEl>
                                          <p:spTgt spid="68"/>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to="" calcmode="lin" valueType="num">
                                      <p:cBhvr>
                                        <p:cTn id="43" dur="1" fill="hold"/>
                                        <p:tgtEl>
                                          <p:spTgt spid="64"/>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to="" calcmode="lin" valueType="num">
                                      <p:cBhvr>
                                        <p:cTn id="46" dur="1" fill="hold"/>
                                        <p:tgtEl>
                                          <p:spTgt spid="62"/>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to="" calcmode="lin" valueType="num">
                                      <p:cBhvr>
                                        <p:cTn id="49" dur="1" fill="hold"/>
                                        <p:tgtEl>
                                          <p:spTgt spid="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p:bldP spid="26" grpId="0"/>
      <p:bldP spid="27" grpId="0"/>
      <p:bldP spid="28" grpId="0"/>
      <p:bldP spid="56" grpId="0" animBg="1"/>
      <p:bldP spid="62" grpId="0"/>
      <p:bldP spid="63" grpId="0"/>
      <p:bldP spid="64" grpId="0"/>
      <p:bldP spid="65" grpId="0"/>
      <p:bldP spid="66" grpId="0"/>
      <p:bldP spid="68" grpId="0"/>
      <p:bldP spid="69"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a:grpSpLocks/>
          </p:cNvGrpSpPr>
          <p:nvPr/>
        </p:nvGrpSpPr>
        <p:grpSpPr bwMode="auto">
          <a:xfrm>
            <a:off x="1259632" y="714356"/>
            <a:ext cx="6356350" cy="6021387"/>
            <a:chOff x="793" y="531"/>
            <a:chExt cx="4083" cy="3789"/>
          </a:xfrm>
        </p:grpSpPr>
        <p:sp>
          <p:nvSpPr>
            <p:cNvPr id="577597" name="Oval 61"/>
            <p:cNvSpPr>
              <a:spLocks noChangeArrowheads="1"/>
            </p:cNvSpPr>
            <p:nvPr/>
          </p:nvSpPr>
          <p:spPr bwMode="auto">
            <a:xfrm>
              <a:off x="906" y="663"/>
              <a:ext cx="3862" cy="3486"/>
            </a:xfrm>
            <a:prstGeom prst="ellipse">
              <a:avLst/>
            </a:prstGeom>
            <a:solidFill>
              <a:srgbClr val="EEFFBD">
                <a:alpha val="44000"/>
              </a:srgbClr>
            </a:solidFill>
            <a:ln w="28575" algn="ctr">
              <a:noFill/>
              <a:round/>
              <a:headEnd/>
              <a:tailEnd/>
            </a:ln>
            <a:effectLst/>
          </p:spPr>
          <p:txBody>
            <a:bodyPr lIns="0" tIns="0" rIns="0" bIns="0" anchor="ctr">
              <a:spAutoFit/>
            </a:bodyPr>
            <a:lstStyle/>
            <a:p>
              <a:endParaRPr lang="en-US"/>
            </a:p>
          </p:txBody>
        </p:sp>
        <p:sp>
          <p:nvSpPr>
            <p:cNvPr id="577595" name="Oval 59"/>
            <p:cNvSpPr>
              <a:spLocks noChangeArrowheads="1"/>
            </p:cNvSpPr>
            <p:nvPr/>
          </p:nvSpPr>
          <p:spPr bwMode="auto">
            <a:xfrm>
              <a:off x="1626" y="1224"/>
              <a:ext cx="2470" cy="2350"/>
            </a:xfrm>
            <a:prstGeom prst="ellipse">
              <a:avLst/>
            </a:prstGeom>
            <a:solidFill>
              <a:srgbClr val="CCFFFF">
                <a:alpha val="44000"/>
              </a:srgbClr>
            </a:solidFill>
            <a:ln w="28575" algn="ctr">
              <a:noFill/>
              <a:round/>
              <a:headEnd/>
              <a:tailEnd/>
            </a:ln>
            <a:effectLst/>
          </p:spPr>
          <p:txBody>
            <a:bodyPr lIns="0" tIns="0" rIns="0" bIns="0" anchor="ctr">
              <a:spAutoFit/>
            </a:bodyPr>
            <a:lstStyle/>
            <a:p>
              <a:endParaRPr lang="en-US"/>
            </a:p>
          </p:txBody>
        </p:sp>
        <p:sp>
          <p:nvSpPr>
            <p:cNvPr id="577588" name="Oval 52"/>
            <p:cNvSpPr>
              <a:spLocks noChangeArrowheads="1"/>
            </p:cNvSpPr>
            <p:nvPr/>
          </p:nvSpPr>
          <p:spPr bwMode="auto">
            <a:xfrm>
              <a:off x="2352" y="1925"/>
              <a:ext cx="998" cy="971"/>
            </a:xfrm>
            <a:prstGeom prst="ellipse">
              <a:avLst/>
            </a:prstGeom>
            <a:solidFill>
              <a:srgbClr val="FFFF99">
                <a:alpha val="44000"/>
              </a:srgbClr>
            </a:solidFill>
            <a:ln w="28575" algn="ctr">
              <a:noFill/>
              <a:round/>
              <a:headEnd/>
              <a:tailEnd/>
            </a:ln>
            <a:effectLst/>
          </p:spPr>
          <p:txBody>
            <a:bodyPr lIns="0" tIns="0" rIns="0" bIns="0" anchor="ctr">
              <a:spAutoFit/>
            </a:bodyPr>
            <a:lstStyle/>
            <a:p>
              <a:endParaRPr lang="en-US"/>
            </a:p>
          </p:txBody>
        </p:sp>
        <p:pic>
          <p:nvPicPr>
            <p:cNvPr id="577587" name="Picture 51" descr="شکل الگو ها "/>
            <p:cNvPicPr>
              <a:picLocks noChangeAspect="1" noChangeArrowheads="1"/>
            </p:cNvPicPr>
            <p:nvPr/>
          </p:nvPicPr>
          <p:blipFill>
            <a:blip r:embed="rId3" cstate="print">
              <a:clrChange>
                <a:clrFrom>
                  <a:srgbClr val="FFFFFF"/>
                </a:clrFrom>
                <a:clrTo>
                  <a:srgbClr val="FFFFFF">
                    <a:alpha val="0"/>
                  </a:srgbClr>
                </a:clrTo>
              </a:clrChange>
              <a:lum bright="-48000" contrast="84000"/>
            </a:blip>
            <a:srcRect l="11986" t="3638" r="12878"/>
            <a:stretch>
              <a:fillRect/>
            </a:stretch>
          </p:blipFill>
          <p:spPr bwMode="auto">
            <a:xfrm>
              <a:off x="793" y="531"/>
              <a:ext cx="4083" cy="3789"/>
            </a:xfrm>
            <a:prstGeom prst="rect">
              <a:avLst/>
            </a:prstGeom>
            <a:noFill/>
            <a:ln w="9525">
              <a:noFill/>
              <a:miter lim="800000"/>
              <a:headEnd/>
              <a:tailEnd/>
            </a:ln>
          </p:spPr>
        </p:pic>
        <p:sp>
          <p:nvSpPr>
            <p:cNvPr id="577591" name="Oval 55"/>
            <p:cNvSpPr>
              <a:spLocks noChangeArrowheads="1"/>
            </p:cNvSpPr>
            <p:nvPr/>
          </p:nvSpPr>
          <p:spPr bwMode="auto">
            <a:xfrm>
              <a:off x="2352" y="1925"/>
              <a:ext cx="998" cy="971"/>
            </a:xfrm>
            <a:prstGeom prst="ellipse">
              <a:avLst/>
            </a:prstGeom>
            <a:solidFill>
              <a:srgbClr val="FFFF99">
                <a:alpha val="44000"/>
              </a:srgbClr>
            </a:solidFill>
            <a:ln w="28575" algn="ctr">
              <a:noFill/>
              <a:round/>
              <a:headEnd/>
              <a:tailEnd/>
            </a:ln>
            <a:effectLst/>
          </p:spPr>
          <p:txBody>
            <a:bodyPr lIns="0" tIns="0" rIns="0" bIns="0" anchor="ctr">
              <a:spAutoFit/>
            </a:bodyPr>
            <a:lstStyle/>
            <a:p>
              <a:endParaRPr lang="en-US"/>
            </a:p>
          </p:txBody>
        </p:sp>
        <p:pic>
          <p:nvPicPr>
            <p:cNvPr id="577592" name="Picture 56" descr="شکل الگو ها "/>
            <p:cNvPicPr>
              <a:picLocks noChangeAspect="1" noChangeArrowheads="1"/>
            </p:cNvPicPr>
            <p:nvPr/>
          </p:nvPicPr>
          <p:blipFill>
            <a:blip r:embed="rId3" cstate="print">
              <a:clrChange>
                <a:clrFrom>
                  <a:srgbClr val="FFFFFF"/>
                </a:clrFrom>
                <a:clrTo>
                  <a:srgbClr val="FFFFFF">
                    <a:alpha val="0"/>
                  </a:srgbClr>
                </a:clrTo>
              </a:clrChange>
              <a:lum bright="-48000" contrast="84000"/>
            </a:blip>
            <a:srcRect l="11986" t="3638" r="12878"/>
            <a:stretch>
              <a:fillRect/>
            </a:stretch>
          </p:blipFill>
          <p:spPr bwMode="auto">
            <a:xfrm>
              <a:off x="793" y="531"/>
              <a:ext cx="4083" cy="3789"/>
            </a:xfrm>
            <a:prstGeom prst="rect">
              <a:avLst/>
            </a:prstGeom>
            <a:noFill/>
            <a:ln w="9525">
              <a:noFill/>
              <a:miter lim="800000"/>
              <a:headEnd/>
              <a:tailEnd/>
            </a:ln>
          </p:spPr>
        </p:pic>
        <p:pic>
          <p:nvPicPr>
            <p:cNvPr id="577593" name="Picture 57" descr="شکل الگو ها "/>
            <p:cNvPicPr>
              <a:picLocks noChangeAspect="1" noChangeArrowheads="1"/>
            </p:cNvPicPr>
            <p:nvPr/>
          </p:nvPicPr>
          <p:blipFill>
            <a:blip r:embed="rId3" cstate="print">
              <a:clrChange>
                <a:clrFrom>
                  <a:srgbClr val="FFFFFF"/>
                </a:clrFrom>
                <a:clrTo>
                  <a:srgbClr val="FFFFFF">
                    <a:alpha val="0"/>
                  </a:srgbClr>
                </a:clrTo>
              </a:clrChange>
              <a:lum bright="-48000" contrast="84000"/>
            </a:blip>
            <a:srcRect l="11986" t="3638" r="12878"/>
            <a:stretch>
              <a:fillRect/>
            </a:stretch>
          </p:blipFill>
          <p:spPr bwMode="auto">
            <a:xfrm>
              <a:off x="793" y="531"/>
              <a:ext cx="4083" cy="3789"/>
            </a:xfrm>
            <a:prstGeom prst="rect">
              <a:avLst/>
            </a:prstGeom>
            <a:noFill/>
            <a:ln w="9525">
              <a:noFill/>
              <a:miter lim="800000"/>
              <a:headEnd/>
              <a:tailEnd/>
            </a:ln>
          </p:spPr>
        </p:pic>
        <p:pic>
          <p:nvPicPr>
            <p:cNvPr id="577594" name="Picture 58" descr="شکل الگو ها "/>
            <p:cNvPicPr>
              <a:picLocks noChangeAspect="1" noChangeArrowheads="1"/>
            </p:cNvPicPr>
            <p:nvPr/>
          </p:nvPicPr>
          <p:blipFill>
            <a:blip r:embed="rId3" cstate="print">
              <a:clrChange>
                <a:clrFrom>
                  <a:srgbClr val="FFFFFF"/>
                </a:clrFrom>
                <a:clrTo>
                  <a:srgbClr val="FFFFFF">
                    <a:alpha val="0"/>
                  </a:srgbClr>
                </a:clrTo>
              </a:clrChange>
              <a:lum bright="-48000" contrast="84000"/>
            </a:blip>
            <a:srcRect l="11986" t="3638" r="12878"/>
            <a:stretch>
              <a:fillRect/>
            </a:stretch>
          </p:blipFill>
          <p:spPr bwMode="auto">
            <a:xfrm>
              <a:off x="793" y="531"/>
              <a:ext cx="4083" cy="3789"/>
            </a:xfrm>
            <a:prstGeom prst="rect">
              <a:avLst/>
            </a:prstGeom>
            <a:noFill/>
            <a:ln w="9525">
              <a:noFill/>
              <a:miter lim="800000"/>
              <a:headEnd/>
              <a:tailEnd/>
            </a:ln>
          </p:spPr>
        </p:pic>
      </p:grpSp>
      <p:sp>
        <p:nvSpPr>
          <p:cNvPr id="12" name="Rectangle 240"/>
          <p:cNvSpPr>
            <a:spLocks noChangeArrowheads="1"/>
          </p:cNvSpPr>
          <p:nvPr/>
        </p:nvSpPr>
        <p:spPr bwMode="auto">
          <a:xfrm>
            <a:off x="2267744" y="529690"/>
            <a:ext cx="6529031" cy="369332"/>
          </a:xfrm>
          <a:prstGeom prst="rect">
            <a:avLst/>
          </a:prstGeom>
          <a:noFill/>
          <a:ln w="28575" algn="ctr">
            <a:noFill/>
            <a:miter lim="800000"/>
            <a:headEnd/>
            <a:tailEnd/>
          </a:ln>
          <a:effectLst/>
        </p:spPr>
        <p:txBody>
          <a:bodyPr wrap="none" lIns="0" tIns="0" rIns="0" bIns="0">
            <a:spAutoFit/>
          </a:bodyPr>
          <a:lstStyle/>
          <a:p>
            <a:pPr algn="just" rtl="1">
              <a:spcBef>
                <a:spcPct val="0"/>
              </a:spcBef>
            </a:pPr>
            <a:r>
              <a:rPr lang="ar-SA" sz="2400" dirty="0" smtClean="0">
                <a:solidFill>
                  <a:srgbClr val="542600"/>
                </a:solidFill>
                <a:cs typeface="+mj-cs"/>
              </a:rPr>
              <a:t>مدل مفهومي</a:t>
            </a:r>
            <a:r>
              <a:rPr lang="fa-IR" sz="2400" dirty="0" smtClean="0">
                <a:solidFill>
                  <a:srgbClr val="542600"/>
                </a:solidFill>
                <a:cs typeface="+mj-cs"/>
              </a:rPr>
              <a:t> :</a:t>
            </a:r>
            <a:r>
              <a:rPr lang="ar-SA" sz="2400" dirty="0" smtClean="0">
                <a:solidFill>
                  <a:srgbClr val="542600"/>
                </a:solidFill>
                <a:cs typeface="+mj-cs"/>
              </a:rPr>
              <a:t> </a:t>
            </a:r>
            <a:r>
              <a:rPr lang="fa-IR" sz="2400" dirty="0" smtClean="0">
                <a:solidFill>
                  <a:srgbClr val="542600"/>
                </a:solidFill>
                <a:cs typeface="+mj-cs"/>
              </a:rPr>
              <a:t> سطوح  اول  و دوم نظام مديريت منابع انساني</a:t>
            </a:r>
            <a:endParaRPr lang="en-US" sz="2400" dirty="0">
              <a:solidFill>
                <a:srgbClr val="542600"/>
              </a:solidFill>
              <a:cs typeface="+mj-cs"/>
            </a:endParaRPr>
          </a:p>
        </p:txBody>
      </p:sp>
      <p:sp>
        <p:nvSpPr>
          <p:cNvPr id="13" name="Oval 12"/>
          <p:cNvSpPr/>
          <p:nvPr/>
        </p:nvSpPr>
        <p:spPr>
          <a:xfrm>
            <a:off x="3651989" y="2962750"/>
            <a:ext cx="1571636" cy="1500198"/>
          </a:xfrm>
          <a:prstGeom prst="ellipse">
            <a:avLst/>
          </a:prstGeom>
          <a:ln w="28575">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cs typeface="+mj-cs"/>
              </a:rPr>
              <a:t>نظام منابع </a:t>
            </a:r>
            <a:r>
              <a:rPr lang="fa-IR" b="1" dirty="0" smtClean="0">
                <a:cs typeface="+mj-cs"/>
              </a:rPr>
              <a:t>انسانی</a:t>
            </a:r>
            <a:endParaRPr lang="fa-IR" b="1" dirty="0">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3263" name="Group 31"/>
          <p:cNvGraphicFramePr>
            <a:graphicFrameLocks noGrp="1"/>
          </p:cNvGraphicFramePr>
          <p:nvPr>
            <p:ph type="tbl" idx="1"/>
          </p:nvPr>
        </p:nvGraphicFramePr>
        <p:xfrm>
          <a:off x="142844" y="1357298"/>
          <a:ext cx="8858312" cy="5357850"/>
        </p:xfrm>
        <a:graphic>
          <a:graphicData uri="http://schemas.openxmlformats.org/drawingml/2006/table">
            <a:tbl>
              <a:tblPr/>
              <a:tblGrid>
                <a:gridCol w="4491613"/>
                <a:gridCol w="2334653"/>
                <a:gridCol w="2032046"/>
              </a:tblGrid>
              <a:tr h="851719">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شاخص ها</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110253">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42600"/>
                          </a:solidFill>
                          <a:effectLst/>
                          <a:latin typeface="Arial" charset="0"/>
                          <a:cs typeface="+mn-cs"/>
                        </a:rPr>
                        <a:t>اتخاذ خط مشي بلند مدت و تحليل موضوعات از ابعاد مختلف.</a:t>
                      </a:r>
                      <a:endParaRPr kumimoji="0" lang="en-US" sz="2300" b="1" i="0" u="none" strike="noStrike" cap="none" normalizeH="0" baseline="0" dirty="0" smtClean="0">
                        <a:ln>
                          <a:noFill/>
                        </a:ln>
                        <a:solidFill>
                          <a:srgbClr val="5426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42600"/>
                          </a:solidFill>
                          <a:effectLst/>
                          <a:latin typeface="Arial" charset="0"/>
                          <a:cs typeface="+mn-cs"/>
                        </a:rPr>
                        <a:t>1- ديدگاه راهبردي </a:t>
                      </a:r>
                      <a:endParaRPr kumimoji="0" lang="en-US" sz="2300" b="1" i="0" u="none" strike="noStrike" cap="none" normalizeH="0" baseline="0" dirty="0" smtClean="0">
                        <a:ln>
                          <a:noFill/>
                        </a:ln>
                        <a:solidFill>
                          <a:srgbClr val="5426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مهارتهاي ادراكي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697939">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توانايي تفكر و عمل به طرق بديع و استقبال از ايده هاي جدي</a:t>
                      </a:r>
                      <a:r>
                        <a:rPr kumimoji="0" lang="fa-IR" sz="2300" b="1" i="0" u="none" strike="noStrike" cap="none" normalizeH="0" baseline="0" dirty="0" smtClean="0">
                          <a:ln>
                            <a:noFill/>
                          </a:ln>
                          <a:solidFill>
                            <a:srgbClr val="003300"/>
                          </a:solidFill>
                          <a:effectLst/>
                          <a:latin typeface="Arial" charset="0"/>
                          <a:cs typeface="+mn-cs"/>
                        </a:rPr>
                        <a:t>.</a:t>
                      </a:r>
                      <a:endParaRPr kumimoji="0" lang="ar-SA"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2- خلاقيت</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697939">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رويكرد سيستمي در امور و توجه به پويايي اجزا و روند آنها</a:t>
                      </a:r>
                      <a:r>
                        <a:rPr kumimoji="0" lang="fa-IR" sz="2300" b="1" i="0" u="none" strike="noStrike" cap="none" normalizeH="0" baseline="0" dirty="0" smtClean="0">
                          <a:ln>
                            <a:noFill/>
                          </a:ln>
                          <a:solidFill>
                            <a:srgbClr val="000099"/>
                          </a:solidFill>
                          <a:effectLst/>
                          <a:latin typeface="Arial" charset="0"/>
                          <a:cs typeface="+mn-cs"/>
                        </a:rPr>
                        <a:t>.</a:t>
                      </a:r>
                      <a:endParaRPr kumimoji="0" lang="ar-SA" sz="2300" b="1" i="0" u="none" strike="noStrike" cap="none" normalizeH="0" baseline="0" dirty="0" smtClean="0">
                        <a:ln>
                          <a:noFill/>
                        </a:ln>
                        <a:solidFill>
                          <a:srgbClr val="000099"/>
                        </a:solidFill>
                        <a:effectLst/>
                        <a:latin typeface="Arial" charset="0"/>
                        <a:cs typeface="+mn-cs"/>
                      </a:endParaRPr>
                    </a:p>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3- تفكر سيستمي </a:t>
                      </a: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3263"/>
                                        </p:tgtEl>
                                        <p:attrNameLst>
                                          <p:attrName>style.visibility</p:attrName>
                                        </p:attrNameLst>
                                      </p:cBhvr>
                                      <p:to>
                                        <p:strVal val="visible"/>
                                      </p:to>
                                    </p:set>
                                    <p:animEffect transition="in" filter="wedge">
                                      <p:cBhvr>
                                        <p:cTn id="7" dur="1000"/>
                                        <p:tgtEl>
                                          <p:spTgt spid="863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4286" name="Group 30"/>
          <p:cNvGraphicFramePr>
            <a:graphicFrameLocks noGrp="1"/>
          </p:cNvGraphicFramePr>
          <p:nvPr>
            <p:ph type="tbl" idx="1"/>
          </p:nvPr>
        </p:nvGraphicFramePr>
        <p:xfrm>
          <a:off x="142844" y="1357297"/>
          <a:ext cx="8858313" cy="5357847"/>
        </p:xfrm>
        <a:graphic>
          <a:graphicData uri="http://schemas.openxmlformats.org/drawingml/2006/table">
            <a:tbl>
              <a:tblPr/>
              <a:tblGrid>
                <a:gridCol w="4161933"/>
                <a:gridCol w="2164419"/>
                <a:gridCol w="2531961"/>
              </a:tblGrid>
              <a:tr h="791452">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شاخص ها</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448235">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42600"/>
                          </a:solidFill>
                          <a:effectLst/>
                          <a:latin typeface="Arial" charset="0"/>
                          <a:cs typeface="+mn-cs"/>
                        </a:rPr>
                        <a:t>ميزان آمادگي براي اتخاذ تصميمات مهم و ارزيابي خطرات مربوط. </a:t>
                      </a:r>
                      <a:endParaRPr kumimoji="0" lang="en-US" sz="2300" b="1" i="0" u="none" strike="noStrike" cap="none" normalizeH="0" baseline="0" dirty="0" smtClean="0">
                        <a:ln>
                          <a:noFill/>
                        </a:ln>
                        <a:solidFill>
                          <a:srgbClr val="5426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42600"/>
                          </a:solidFill>
                          <a:effectLst/>
                          <a:latin typeface="Arial" charset="0"/>
                          <a:cs typeface="+mn-cs"/>
                        </a:rPr>
                        <a:t>1- ريسك پذيري سنجيده  </a:t>
                      </a:r>
                      <a:endParaRPr kumimoji="0" lang="en-US" sz="2300" b="1" i="0" u="none" strike="noStrike" cap="none" normalizeH="0" baseline="0" dirty="0" smtClean="0">
                        <a:ln>
                          <a:noFill/>
                        </a:ln>
                        <a:solidFill>
                          <a:srgbClr val="5426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تصميم گيري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448235">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660066"/>
                          </a:solidFill>
                          <a:effectLst/>
                          <a:latin typeface="Arial" charset="0"/>
                          <a:cs typeface="+mn-cs"/>
                        </a:rPr>
                        <a:t>توانايي شناسايي، تحليل و حل مسائل مختلف، مديريتي</a:t>
                      </a:r>
                      <a:endParaRPr kumimoji="0" lang="en-US" sz="2300" b="1" i="0" u="none" strike="noStrike" cap="none" normalizeH="0" baseline="0" dirty="0" smtClean="0">
                        <a:ln>
                          <a:noFill/>
                        </a:ln>
                        <a:solidFill>
                          <a:srgbClr val="660066"/>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660066"/>
                          </a:solidFill>
                          <a:effectLst/>
                          <a:latin typeface="Arial" charset="0"/>
                          <a:cs typeface="+mn-cs"/>
                        </a:rPr>
                        <a:t>2- شناسايي و حل مسئله </a:t>
                      </a:r>
                      <a:endParaRPr kumimoji="0" lang="en-US" sz="2300" b="1" i="0" u="none" strike="noStrike" cap="none" normalizeH="0" baseline="0" dirty="0" smtClean="0">
                        <a:ln>
                          <a:noFill/>
                        </a:ln>
                        <a:solidFill>
                          <a:srgbClr val="660066"/>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669925">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توانايي ارزيابي راهكارها از ابعاد اقتصادي، اثربخشي و اجرايي</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3- ارزيابي راهكارها</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0AD106DE-E682-45CA-A66A-BF9F8DFBDE7E}" type="slidenum">
              <a:rPr lang="ar-SA"/>
              <a:pPr/>
              <a:t>31</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4286"/>
                                        </p:tgtEl>
                                        <p:attrNameLst>
                                          <p:attrName>style.visibility</p:attrName>
                                        </p:attrNameLst>
                                      </p:cBhvr>
                                      <p:to>
                                        <p:strVal val="visible"/>
                                      </p:to>
                                    </p:set>
                                    <p:animEffect transition="in" filter="wedge">
                                      <p:cBhvr>
                                        <p:cTn id="7" dur="1000"/>
                                        <p:tgtEl>
                                          <p:spTgt spid="86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309" name="Group 29"/>
          <p:cNvGraphicFramePr>
            <a:graphicFrameLocks noGrp="1"/>
          </p:cNvGraphicFramePr>
          <p:nvPr>
            <p:ph type="tbl" idx="1"/>
          </p:nvPr>
        </p:nvGraphicFramePr>
        <p:xfrm>
          <a:off x="142843" y="1357298"/>
          <a:ext cx="8858313" cy="5357850"/>
        </p:xfrm>
        <a:graphic>
          <a:graphicData uri="http://schemas.openxmlformats.org/drawingml/2006/table">
            <a:tbl>
              <a:tblPr/>
              <a:tblGrid>
                <a:gridCol w="5033467"/>
                <a:gridCol w="2039550"/>
                <a:gridCol w="1785296"/>
              </a:tblGrid>
              <a:tr h="738688">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178878">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1"/>
                          </a:solidFill>
                          <a:effectLst/>
                          <a:latin typeface="Arial" charset="0"/>
                          <a:cs typeface="+mn-cs"/>
                        </a:rPr>
                        <a:t>توانايي ارتباط گفتاري و مذاكره، محاوره شفاف و شنود مؤثر. </a:t>
                      </a:r>
                      <a:endParaRPr kumimoji="0" lang="en-US" sz="2300" b="1" i="0" u="none" strike="noStrike" cap="none" normalizeH="0" baseline="0" dirty="0" smtClean="0">
                        <a:ln>
                          <a:noFill/>
                        </a:ln>
                        <a:solidFill>
                          <a:schemeClr val="tx1"/>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1"/>
                          </a:solidFill>
                          <a:effectLst/>
                          <a:latin typeface="Arial" charset="0"/>
                          <a:cs typeface="+mn-cs"/>
                        </a:rPr>
                        <a:t>1- كلامي و شنود </a:t>
                      </a:r>
                      <a:endParaRPr kumimoji="0" lang="en-US" sz="2300" b="1" i="0" u="none" strike="noStrike" cap="none" normalizeH="0" baseline="0" dirty="0" smtClean="0">
                        <a:ln>
                          <a:noFill/>
                        </a:ln>
                        <a:solidFill>
                          <a:schemeClr val="tx1"/>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مهارتهاي ارتباطي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866557">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توانايي برقراري رابطه با حركات بيانگر و حالات اندام و چهره، بدون استفاده از تكلم و قابليت نگارش شفاف و ساختارمند.</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2- غير كلامي و نوشتاري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300" b="1" i="0" u="none" strike="noStrike" cap="none" normalizeH="0" baseline="0" dirty="0" smtClean="0">
                        <a:ln>
                          <a:noFill/>
                        </a:ln>
                        <a:solidFill>
                          <a:schemeClr val="tx1"/>
                        </a:solidFill>
                        <a:effectLst/>
                        <a:latin typeface="Arial" charset="0"/>
                        <a:cs typeface="Nazanin" pitchFamily="2" charset="-78"/>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r>
              <a:tr h="1573727">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ارتباط همراه با علاقه و اشتياق و توجه به كانالهاي ارتباطي و شبكه سازي.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3- ارتباط مؤثر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5" name="Slide Number Placeholder 5"/>
          <p:cNvSpPr>
            <a:spLocks noGrp="1"/>
          </p:cNvSpPr>
          <p:nvPr>
            <p:ph type="sldNum" sz="quarter" idx="12"/>
          </p:nvPr>
        </p:nvSpPr>
        <p:spPr/>
        <p:txBody>
          <a:bodyPr/>
          <a:lstStyle/>
          <a:p>
            <a:fld id="{5C2E8345-9934-46F0-85F1-7E9E90735898}" type="slidenum">
              <a:rPr lang="ar-SA"/>
              <a:pPr/>
              <a:t>32</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5309"/>
                                        </p:tgtEl>
                                        <p:attrNameLst>
                                          <p:attrName>style.visibility</p:attrName>
                                        </p:attrNameLst>
                                      </p:cBhvr>
                                      <p:to>
                                        <p:strVal val="visible"/>
                                      </p:to>
                                    </p:set>
                                    <p:animEffect transition="in" filter="wedge">
                                      <p:cBhvr>
                                        <p:cTn id="7" dur="1000"/>
                                        <p:tgtEl>
                                          <p:spTgt spid="865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6332" name="Group 28"/>
          <p:cNvGraphicFramePr>
            <a:graphicFrameLocks noGrp="1"/>
          </p:cNvGraphicFramePr>
          <p:nvPr>
            <p:ph type="tbl" idx="1"/>
          </p:nvPr>
        </p:nvGraphicFramePr>
        <p:xfrm>
          <a:off x="142844" y="1500175"/>
          <a:ext cx="8858311" cy="5214972"/>
        </p:xfrm>
        <a:graphic>
          <a:graphicData uri="http://schemas.openxmlformats.org/drawingml/2006/table">
            <a:tbl>
              <a:tblPr/>
              <a:tblGrid>
                <a:gridCol w="5002145"/>
                <a:gridCol w="1897683"/>
                <a:gridCol w="1958483"/>
              </a:tblGrid>
              <a:tr h="685815">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272524">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accent6">
                              <a:lumMod val="50000"/>
                            </a:schemeClr>
                          </a:solidFill>
                          <a:effectLst/>
                          <a:latin typeface="Arial" charset="0"/>
                          <a:cs typeface="+mn-cs"/>
                        </a:rPr>
                        <a:t>توانايي برقراري رابطه مبتني بر احترام و درك متقابل با افراد مختلف. </a:t>
                      </a:r>
                      <a:endParaRPr kumimoji="0" lang="en-US" sz="2300" b="1" i="0" u="none" strike="noStrike" cap="none" normalizeH="0" baseline="0" dirty="0" smtClean="0">
                        <a:ln>
                          <a:noFill/>
                        </a:ln>
                        <a:solidFill>
                          <a:schemeClr val="accent6">
                            <a:lumMod val="50000"/>
                          </a:schemeClr>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accent6">
                              <a:lumMod val="50000"/>
                            </a:schemeClr>
                          </a:solidFill>
                          <a:effectLst/>
                          <a:latin typeface="Arial" charset="0"/>
                          <a:cs typeface="+mn-cs"/>
                        </a:rPr>
                        <a:t>1- روحيه همكاري </a:t>
                      </a:r>
                      <a:endParaRPr kumimoji="0" lang="en-US" sz="2300" b="1" i="0" u="none" strike="noStrike" cap="none" normalizeH="0" baseline="0" dirty="0" smtClean="0">
                        <a:ln>
                          <a:noFill/>
                        </a:ln>
                        <a:solidFill>
                          <a:schemeClr val="accent6">
                            <a:lumMod val="50000"/>
                          </a:schemeClr>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كار تيمي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369649">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660066"/>
                          </a:solidFill>
                          <a:effectLst/>
                          <a:latin typeface="Arial" charset="0"/>
                          <a:cs typeface="+mn-cs"/>
                        </a:rPr>
                        <a:t>توانايي كسب توافق، درك احساسات و نگرشهاي ديگران. </a:t>
                      </a:r>
                      <a:endParaRPr kumimoji="0" lang="en-US" sz="2300" b="1" i="0" u="none" strike="noStrike" cap="none" normalizeH="0" baseline="0" dirty="0" smtClean="0">
                        <a:ln>
                          <a:noFill/>
                        </a:ln>
                        <a:solidFill>
                          <a:srgbClr val="660066"/>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660066"/>
                          </a:solidFill>
                          <a:effectLst/>
                          <a:latin typeface="Arial" charset="0"/>
                          <a:cs typeface="+mn-cs"/>
                        </a:rPr>
                        <a:t>2- درك ديگران   </a:t>
                      </a:r>
                      <a:endParaRPr kumimoji="0" lang="en-US" sz="2300" b="1" i="0" u="none" strike="noStrike" cap="none" normalizeH="0" baseline="0" dirty="0" smtClean="0">
                        <a:ln>
                          <a:noFill/>
                        </a:ln>
                        <a:solidFill>
                          <a:srgbClr val="660066"/>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300" b="1" i="0" u="none" strike="noStrike" cap="none" normalizeH="0" baseline="0" dirty="0" smtClean="0">
                        <a:ln>
                          <a:noFill/>
                        </a:ln>
                        <a:solidFill>
                          <a:schemeClr val="tx1"/>
                        </a:solidFill>
                        <a:effectLst/>
                        <a:latin typeface="Arial" charset="0"/>
                        <a:cs typeface="Nazanin" pitchFamily="2" charset="-78"/>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r>
              <a:tr h="1886984">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دخالت فعال در فرايند گروه و توانايي هدايت جلسات.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3- فعاليتهاي گروهي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5" name="Slide Number Placeholder 5"/>
          <p:cNvSpPr>
            <a:spLocks noGrp="1"/>
          </p:cNvSpPr>
          <p:nvPr>
            <p:ph type="sldNum" sz="quarter" idx="12"/>
          </p:nvPr>
        </p:nvSpPr>
        <p:spPr/>
        <p:txBody>
          <a:bodyPr/>
          <a:lstStyle/>
          <a:p>
            <a:fld id="{04739B11-C904-4494-A5C5-3E01A879BE64}" type="slidenum">
              <a:rPr lang="ar-SA"/>
              <a:pPr/>
              <a:t>33</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6332"/>
                                        </p:tgtEl>
                                        <p:attrNameLst>
                                          <p:attrName>style.visibility</p:attrName>
                                        </p:attrNameLst>
                                      </p:cBhvr>
                                      <p:to>
                                        <p:strVal val="visible"/>
                                      </p:to>
                                    </p:set>
                                    <p:animEffect transition="in" filter="wedge">
                                      <p:cBhvr>
                                        <p:cTn id="7" dur="1000"/>
                                        <p:tgtEl>
                                          <p:spTgt spid="86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7356" name="Group 28"/>
          <p:cNvGraphicFramePr>
            <a:graphicFrameLocks noGrp="1"/>
          </p:cNvGraphicFramePr>
          <p:nvPr>
            <p:ph type="tbl" idx="1"/>
          </p:nvPr>
        </p:nvGraphicFramePr>
        <p:xfrm>
          <a:off x="142844" y="1500174"/>
          <a:ext cx="8858311" cy="5214974"/>
        </p:xfrm>
        <a:graphic>
          <a:graphicData uri="http://schemas.openxmlformats.org/drawingml/2006/table">
            <a:tbl>
              <a:tblPr/>
              <a:tblGrid>
                <a:gridCol w="5203462"/>
                <a:gridCol w="1789051"/>
                <a:gridCol w="1865798"/>
              </a:tblGrid>
              <a:tr h="828026">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325638">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8A2B00"/>
                          </a:solidFill>
                          <a:effectLst/>
                          <a:latin typeface="Arial" charset="0"/>
                          <a:cs typeface="+mn-cs"/>
                        </a:rPr>
                        <a:t>اطمينان و استقلال در بيان نظرات و درك منظقي از نقاط قوت و ضعف و خود كنترلي.</a:t>
                      </a:r>
                      <a:endParaRPr kumimoji="0" lang="en-US" sz="2300" b="1" i="0" u="none" strike="noStrike" cap="none" normalizeH="0" baseline="0" dirty="0" smtClean="0">
                        <a:ln>
                          <a:noFill/>
                        </a:ln>
                        <a:solidFill>
                          <a:srgbClr val="8A2B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8A2B00"/>
                          </a:solidFill>
                          <a:effectLst/>
                          <a:latin typeface="Arial" charset="0"/>
                          <a:cs typeface="+mn-cs"/>
                        </a:rPr>
                        <a:t>1- اعتماد به نفس </a:t>
                      </a:r>
                      <a:endParaRPr kumimoji="0" lang="en-US" sz="2300" b="1" i="0" u="none" strike="noStrike" cap="none" normalizeH="0" baseline="0" dirty="0" smtClean="0">
                        <a:ln>
                          <a:noFill/>
                        </a:ln>
                        <a:solidFill>
                          <a:srgbClr val="8A2B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شخصيت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323649">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2">
                              <a:lumMod val="50000"/>
                            </a:schemeClr>
                          </a:solidFill>
                          <a:effectLst/>
                          <a:latin typeface="Arial" charset="0"/>
                          <a:cs typeface="+mn-cs"/>
                        </a:rPr>
                        <a:t>وظيفه شناسي و شهامت لازم براي پذيرش مسئوليت هاي سنگين، تحمل سختي ها، </a:t>
                      </a:r>
                      <a:endParaRPr kumimoji="0" lang="en-US" sz="2300" b="1" i="0" u="none" strike="noStrike" cap="none" normalizeH="0" baseline="0" dirty="0" smtClean="0">
                        <a:ln>
                          <a:noFill/>
                        </a:ln>
                        <a:solidFill>
                          <a:schemeClr val="tx2">
                            <a:lumMod val="50000"/>
                          </a:schemeClr>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2">
                              <a:lumMod val="50000"/>
                            </a:schemeClr>
                          </a:solidFill>
                          <a:effectLst/>
                          <a:latin typeface="Arial" charset="0"/>
                          <a:cs typeface="+mn-cs"/>
                        </a:rPr>
                        <a:t>2- مسئوليت پذيري    </a:t>
                      </a:r>
                      <a:endParaRPr kumimoji="0" lang="en-US" sz="2300" b="1" i="0" u="none" strike="noStrike" cap="none" normalizeH="0" baseline="0" dirty="0" smtClean="0">
                        <a:ln>
                          <a:noFill/>
                        </a:ln>
                        <a:solidFill>
                          <a:schemeClr val="tx2">
                            <a:lumMod val="50000"/>
                          </a:schemeClr>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300" b="1" i="0" u="none" strike="noStrike" cap="none" normalizeH="0" baseline="0" dirty="0" smtClean="0">
                        <a:ln>
                          <a:noFill/>
                        </a:ln>
                        <a:solidFill>
                          <a:schemeClr val="tx1"/>
                        </a:solidFill>
                        <a:effectLst/>
                        <a:latin typeface="Arial" charset="0"/>
                        <a:cs typeface="Nazanin" pitchFamily="2" charset="-78"/>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737661">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پذيرا و مشتاق نسبت به تغيير، برخورداري از انرژي و علاقه براي اتمام كارها.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3- پايداري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5" name="Slide Number Placeholder 5"/>
          <p:cNvSpPr>
            <a:spLocks noGrp="1"/>
          </p:cNvSpPr>
          <p:nvPr>
            <p:ph type="sldNum" sz="quarter" idx="12"/>
          </p:nvPr>
        </p:nvSpPr>
        <p:spPr/>
        <p:txBody>
          <a:bodyPr/>
          <a:lstStyle/>
          <a:p>
            <a:fld id="{1179FB36-BF84-4C54-9F79-9C9FD0152BEA}" type="slidenum">
              <a:rPr lang="ar-SA"/>
              <a:pPr/>
              <a:t>34</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7356"/>
                                        </p:tgtEl>
                                        <p:attrNameLst>
                                          <p:attrName>style.visibility</p:attrName>
                                        </p:attrNameLst>
                                      </p:cBhvr>
                                      <p:to>
                                        <p:strVal val="visible"/>
                                      </p:to>
                                    </p:set>
                                    <p:animEffect transition="in" filter="wedge">
                                      <p:cBhvr>
                                        <p:cTn id="7" dur="1000"/>
                                        <p:tgtEl>
                                          <p:spTgt spid="86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383" name="Group 31"/>
          <p:cNvGraphicFramePr>
            <a:graphicFrameLocks noGrp="1"/>
          </p:cNvGraphicFramePr>
          <p:nvPr>
            <p:ph type="tbl" idx="1"/>
          </p:nvPr>
        </p:nvGraphicFramePr>
        <p:xfrm>
          <a:off x="142845" y="1428735"/>
          <a:ext cx="8858311" cy="5286414"/>
        </p:xfrm>
        <a:graphic>
          <a:graphicData uri="http://schemas.openxmlformats.org/drawingml/2006/table">
            <a:tbl>
              <a:tblPr/>
              <a:tblGrid>
                <a:gridCol w="4846604"/>
                <a:gridCol w="1745168"/>
                <a:gridCol w="2266539"/>
              </a:tblGrid>
              <a:tr h="859714">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771093">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توجه به جنبه هاي مثبت افراد و سعي در تشويق قدر داني از تلاشهاي كاركنان.</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1- ايجاد انگيزه </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مديريت افراد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258572">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توانايي توسعه قابليتهاي زير دستان و استفاده از روش مربي گري.</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2- پرورش افراد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397035">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7030A0"/>
                          </a:solidFill>
                          <a:effectLst/>
                          <a:latin typeface="Arial" charset="0"/>
                          <a:cs typeface="+mn-cs"/>
                        </a:rPr>
                        <a:t>توانايي توسعه مشاركت افراد در امور و تفويض اختيار به ديگران</a:t>
                      </a:r>
                      <a:endParaRPr kumimoji="0" lang="en-US" sz="2300" b="1" i="0" u="none" strike="noStrike" cap="none" normalizeH="0" baseline="0" dirty="0" smtClean="0">
                        <a:ln>
                          <a:noFill/>
                        </a:ln>
                        <a:solidFill>
                          <a:srgbClr val="7030A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7030A0"/>
                          </a:solidFill>
                          <a:effectLst/>
                          <a:latin typeface="Arial" charset="0"/>
                          <a:cs typeface="+mn-cs"/>
                        </a:rPr>
                        <a:t>3- مشاركت و تفويض   </a:t>
                      </a:r>
                      <a:endParaRPr kumimoji="0" lang="en-US" sz="2300" b="1" i="0" u="none" strike="noStrike" cap="none" normalizeH="0" baseline="0" dirty="0" smtClean="0">
                        <a:ln>
                          <a:noFill/>
                        </a:ln>
                        <a:solidFill>
                          <a:srgbClr val="7030A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65F3B36B-62B5-4E21-8A8B-92460B137DBE}" type="slidenum">
              <a:rPr lang="ar-SA"/>
              <a:pPr/>
              <a:t>35</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8383"/>
                                        </p:tgtEl>
                                        <p:attrNameLst>
                                          <p:attrName>style.visibility</p:attrName>
                                        </p:attrNameLst>
                                      </p:cBhvr>
                                      <p:to>
                                        <p:strVal val="visible"/>
                                      </p:to>
                                    </p:set>
                                    <p:animEffect transition="in" filter="wedge">
                                      <p:cBhvr>
                                        <p:cTn id="7" dur="1000"/>
                                        <p:tgtEl>
                                          <p:spTgt spid="86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9410" name="Group 34"/>
          <p:cNvGraphicFramePr>
            <a:graphicFrameLocks noGrp="1"/>
          </p:cNvGraphicFramePr>
          <p:nvPr>
            <p:ph type="tbl" idx="1"/>
          </p:nvPr>
        </p:nvGraphicFramePr>
        <p:xfrm>
          <a:off x="142846" y="1428736"/>
          <a:ext cx="8858310" cy="5286412"/>
        </p:xfrm>
        <a:graphic>
          <a:graphicData uri="http://schemas.openxmlformats.org/drawingml/2006/table">
            <a:tbl>
              <a:tblPr/>
              <a:tblGrid>
                <a:gridCol w="4624432"/>
                <a:gridCol w="2115211"/>
                <a:gridCol w="2118667"/>
              </a:tblGrid>
              <a:tr h="908194">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545135">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00"/>
                          </a:solidFill>
                          <a:effectLst/>
                          <a:latin typeface="Arial" charset="0"/>
                          <a:cs typeface="+mn-cs"/>
                        </a:rPr>
                        <a:t>رعايت نظم و انضباط و اصول</a:t>
                      </a:r>
                      <a:r>
                        <a:rPr kumimoji="0" lang="fa-IR" sz="2300" b="1" i="0" u="none" strike="noStrike" cap="none" normalizeH="0" baseline="0" dirty="0" smtClean="0">
                          <a:ln>
                            <a:noFill/>
                          </a:ln>
                          <a:solidFill>
                            <a:srgbClr val="000000"/>
                          </a:solidFill>
                          <a:effectLst/>
                          <a:latin typeface="Arial" charset="0"/>
                          <a:cs typeface="+mn-cs"/>
                        </a:rPr>
                        <a:t> </a:t>
                      </a:r>
                      <a:r>
                        <a:rPr kumimoji="0" lang="ar-SA" sz="2300" b="1" i="0" u="none" strike="noStrike" cap="none" normalizeH="0" baseline="0" dirty="0" smtClean="0">
                          <a:ln>
                            <a:noFill/>
                          </a:ln>
                          <a:solidFill>
                            <a:srgbClr val="000000"/>
                          </a:solidFill>
                          <a:effectLst/>
                          <a:latin typeface="Arial" charset="0"/>
                          <a:cs typeface="+mn-cs"/>
                        </a:rPr>
                        <a:t>برنامه</a:t>
                      </a:r>
                      <a:r>
                        <a:rPr kumimoji="0" lang="fa-IR" sz="2300" b="1" i="0" u="none" strike="noStrike" cap="none" normalizeH="0" baseline="0" dirty="0" smtClean="0">
                          <a:ln>
                            <a:noFill/>
                          </a:ln>
                          <a:solidFill>
                            <a:srgbClr val="000000"/>
                          </a:solidFill>
                          <a:effectLst/>
                          <a:latin typeface="Arial" charset="0"/>
                          <a:cs typeface="+mn-cs"/>
                        </a:rPr>
                        <a:t>‌</a:t>
                      </a:r>
                      <a:r>
                        <a:rPr kumimoji="0" lang="ar-SA" sz="2300" b="1" i="0" u="none" strike="noStrike" cap="none" normalizeH="0" baseline="0" dirty="0" smtClean="0">
                          <a:ln>
                            <a:noFill/>
                          </a:ln>
                          <a:solidFill>
                            <a:srgbClr val="000000"/>
                          </a:solidFill>
                          <a:effectLst/>
                          <a:latin typeface="Arial" charset="0"/>
                          <a:cs typeface="+mn-cs"/>
                        </a:rPr>
                        <a:t>ريزي.</a:t>
                      </a:r>
                      <a:endParaRPr kumimoji="0" lang="en-US" sz="2300" b="1" i="0" u="none" strike="noStrike" cap="none" normalizeH="0" baseline="0" dirty="0" smtClean="0">
                        <a:ln>
                          <a:noFill/>
                        </a:ln>
                        <a:solidFill>
                          <a:srgbClr val="0000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00"/>
                          </a:solidFill>
                          <a:effectLst/>
                          <a:latin typeface="Arial" charset="0"/>
                          <a:cs typeface="+mn-cs"/>
                        </a:rPr>
                        <a:t>1- برنامه ريزي و سازماندهي  </a:t>
                      </a:r>
                      <a:endParaRPr kumimoji="0" lang="en-US" sz="2300" b="1" i="0" u="none" strike="noStrike" cap="none" normalizeH="0" baseline="0" dirty="0" smtClean="0">
                        <a:ln>
                          <a:noFill/>
                        </a:ln>
                        <a:solidFill>
                          <a:srgbClr val="0000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B Titr (Headings)"/>
                          <a:cs typeface="+mj-cs"/>
                        </a:rPr>
                        <a:t>مديريت عملكرد  </a:t>
                      </a:r>
                      <a:endParaRPr kumimoji="0" lang="en-US" sz="3600" b="1" i="0" u="none" strike="noStrike" cap="none" normalizeH="0" baseline="0" dirty="0" smtClean="0">
                        <a:ln>
                          <a:noFill/>
                        </a:ln>
                        <a:solidFill>
                          <a:srgbClr val="C00000"/>
                        </a:solidFill>
                        <a:effectLst/>
                        <a:latin typeface="B Titr (Headings)"/>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418551">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تأكيد بر نتايج كار و به انجام رساندن امور.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2- نتيجه گرايي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414532">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توانايي اعمال نظارتهاي مؤثر در امور</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3- نظارت و كنترل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7B7966AA-9D0A-4141-BFBA-58841932157E}" type="slidenum">
              <a:rPr lang="ar-SA"/>
              <a:pPr/>
              <a:t>36</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69410"/>
                                        </p:tgtEl>
                                        <p:attrNameLst>
                                          <p:attrName>style.visibility</p:attrName>
                                        </p:attrNameLst>
                                      </p:cBhvr>
                                      <p:to>
                                        <p:strVal val="visible"/>
                                      </p:to>
                                    </p:set>
                                    <p:animEffect transition="in" filter="wedge">
                                      <p:cBhvr>
                                        <p:cTn id="7" dur="1000"/>
                                        <p:tgtEl>
                                          <p:spTgt spid="869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31" name="Group 31"/>
          <p:cNvGraphicFramePr>
            <a:graphicFrameLocks noGrp="1"/>
          </p:cNvGraphicFramePr>
          <p:nvPr>
            <p:ph type="tbl" idx="1"/>
          </p:nvPr>
        </p:nvGraphicFramePr>
        <p:xfrm>
          <a:off x="142844" y="1428736"/>
          <a:ext cx="8858312" cy="5286412"/>
        </p:xfrm>
        <a:graphic>
          <a:graphicData uri="http://schemas.openxmlformats.org/drawingml/2006/table">
            <a:tbl>
              <a:tblPr/>
              <a:tblGrid>
                <a:gridCol w="4786346"/>
                <a:gridCol w="2357454"/>
                <a:gridCol w="1714512"/>
              </a:tblGrid>
              <a:tr h="869502">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smtClean="0">
                          <a:ln>
                            <a:noFill/>
                          </a:ln>
                          <a:solidFill>
                            <a:srgbClr val="C00000"/>
                          </a:solidFill>
                          <a:effectLst/>
                          <a:latin typeface="Arial" charset="0"/>
                          <a:cs typeface="+mj-cs"/>
                        </a:rPr>
                        <a:t>شاخص ها</a:t>
                      </a:r>
                      <a:endParaRPr kumimoji="0" lang="en-US" sz="2300" b="1" i="0" u="none" strike="noStrike" cap="none" normalizeH="0" baseline="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438243">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توانايي درك و تحليل روندهاي محيطي و تأثير آنها در فعاليت سازمان. </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1- هوشياري محيطي </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1279525"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شم تجاري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438243">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501B"/>
                          </a:solidFill>
                          <a:effectLst/>
                          <a:latin typeface="Arial" charset="0"/>
                          <a:cs typeface="+mn-cs"/>
                        </a:rPr>
                        <a:t>درك پويايي سود و نحوه مديريت كردن آن.</a:t>
                      </a:r>
                      <a:endParaRPr kumimoji="0" lang="en-US" sz="2300" b="1" i="0" u="none" strike="noStrike" cap="none" normalizeH="0" baseline="0" dirty="0" smtClean="0">
                        <a:ln>
                          <a:noFill/>
                        </a:ln>
                        <a:solidFill>
                          <a:srgbClr val="00501B"/>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501B"/>
                          </a:solidFill>
                          <a:effectLst/>
                          <a:latin typeface="Arial" charset="0"/>
                          <a:cs typeface="+mn-cs"/>
                        </a:rPr>
                        <a:t>2- هوشياري مالي و اقتصادي    </a:t>
                      </a:r>
                      <a:endParaRPr kumimoji="0" lang="en-US" sz="2300" b="1" i="0" u="none" strike="noStrike" cap="none" normalizeH="0" baseline="0" dirty="0" smtClean="0">
                        <a:ln>
                          <a:noFill/>
                        </a:ln>
                        <a:solidFill>
                          <a:srgbClr val="00501B"/>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540424">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درك قانونمنديهاي بازار و دنياي رقابت در عرصه كسب و كار.</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1279525"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5600B4"/>
                          </a:solidFill>
                          <a:effectLst/>
                          <a:latin typeface="Arial" charset="0"/>
                          <a:cs typeface="+mn-cs"/>
                        </a:rPr>
                        <a:t>3- درك رقابت و بازار </a:t>
                      </a:r>
                      <a:endParaRPr kumimoji="0" lang="en-US" sz="2300" b="1" i="0" u="none" strike="noStrike" cap="none" normalizeH="0" baseline="0" dirty="0" smtClean="0">
                        <a:ln>
                          <a:noFill/>
                        </a:ln>
                        <a:solidFill>
                          <a:srgbClr val="5600B4"/>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A8735DBC-0ABA-4A30-8052-3364E1E64657}" type="slidenum">
              <a:rPr lang="ar-SA"/>
              <a:pPr/>
              <a:t>37</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70431"/>
                                        </p:tgtEl>
                                        <p:attrNameLst>
                                          <p:attrName>style.visibility</p:attrName>
                                        </p:attrNameLst>
                                      </p:cBhvr>
                                      <p:to>
                                        <p:strVal val="visible"/>
                                      </p:to>
                                    </p:set>
                                    <p:animEffect transition="in" filter="wedge">
                                      <p:cBhvr>
                                        <p:cTn id="7" dur="1000"/>
                                        <p:tgtEl>
                                          <p:spTgt spid="870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9645" name="Group 29"/>
          <p:cNvGraphicFramePr>
            <a:graphicFrameLocks noGrp="1"/>
          </p:cNvGraphicFramePr>
          <p:nvPr>
            <p:ph type="tbl" idx="1"/>
          </p:nvPr>
        </p:nvGraphicFramePr>
        <p:xfrm>
          <a:off x="142845" y="1428736"/>
          <a:ext cx="8858310" cy="5286411"/>
        </p:xfrm>
        <a:graphic>
          <a:graphicData uri="http://schemas.openxmlformats.org/drawingml/2006/table">
            <a:tbl>
              <a:tblPr/>
              <a:tblGrid>
                <a:gridCol w="4640890"/>
                <a:gridCol w="2165749"/>
                <a:gridCol w="2051671"/>
              </a:tblGrid>
              <a:tr h="96911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شاخص ها</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441041">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احساس تعهد نسبت به منافع سازمان، وعده ها و حقايق.</a:t>
                      </a: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1- صداقت و درستي </a:t>
                      </a: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3600" b="1" i="0" u="none" strike="noStrike" cap="none" normalizeH="0" baseline="0" dirty="0" smtClean="0">
                          <a:ln>
                            <a:noFill/>
                          </a:ln>
                          <a:solidFill>
                            <a:srgbClr val="C00000"/>
                          </a:solidFill>
                          <a:effectLst/>
                          <a:latin typeface="Arial" charset="0"/>
                          <a:cs typeface="+mj-cs"/>
                        </a:rPr>
                        <a:t>ارزشهاي اخلاقي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437158">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1"/>
                          </a:solidFill>
                          <a:effectLst/>
                          <a:latin typeface="Arial" charset="0"/>
                          <a:cs typeface="+mn-cs"/>
                        </a:rPr>
                        <a:t>احساس تعهد نسبت به ارزشهاي سازمان، نيازهاي مشتريان و عدالت همه جانبه.</a:t>
                      </a:r>
                      <a:endParaRPr kumimoji="0" lang="en-US" sz="2300" b="1" i="0" u="none" strike="noStrike" cap="none" normalizeH="0" baseline="0" dirty="0" smtClean="0">
                        <a:ln>
                          <a:noFill/>
                        </a:ln>
                        <a:solidFill>
                          <a:schemeClr val="tx1"/>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chemeClr val="tx1"/>
                          </a:solidFill>
                          <a:effectLst/>
                          <a:latin typeface="Arial" charset="0"/>
                          <a:cs typeface="+mn-cs"/>
                        </a:rPr>
                        <a:t>2- وجدان كاري     </a:t>
                      </a:r>
                      <a:endParaRPr kumimoji="0" lang="en-US" sz="2300" b="1" i="0" u="none" strike="noStrike" cap="none" normalizeH="0" baseline="0" dirty="0" smtClean="0">
                        <a:ln>
                          <a:noFill/>
                        </a:ln>
                        <a:solidFill>
                          <a:schemeClr val="tx1"/>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439101">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توجه به اعتبار خود و تلاش براي  رشد حرفه اي و آموزه هاي نو.</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3- كمال جويي حرفه اي  </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ECE779AC-0FB5-4B06-AEF0-683F75C2CECA}" type="slidenum">
              <a:rPr lang="ar-SA"/>
              <a:pPr/>
              <a:t>38</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79645"/>
                                        </p:tgtEl>
                                        <p:attrNameLst>
                                          <p:attrName>style.visibility</p:attrName>
                                        </p:attrNameLst>
                                      </p:cBhvr>
                                      <p:to>
                                        <p:strVal val="visible"/>
                                      </p:to>
                                    </p:set>
                                    <p:animEffect transition="in" filter="wedge">
                                      <p:cBhvr>
                                        <p:cTn id="7" dur="2000"/>
                                        <p:tgtEl>
                                          <p:spTgt spid="87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8620" name="Group 28"/>
          <p:cNvGraphicFramePr>
            <a:graphicFrameLocks noGrp="1"/>
          </p:cNvGraphicFramePr>
          <p:nvPr>
            <p:ph type="tbl" idx="1"/>
          </p:nvPr>
        </p:nvGraphicFramePr>
        <p:xfrm>
          <a:off x="142844" y="1484313"/>
          <a:ext cx="8858312" cy="5230836"/>
        </p:xfrm>
        <a:graphic>
          <a:graphicData uri="http://schemas.openxmlformats.org/drawingml/2006/table">
            <a:tbl>
              <a:tblPr/>
              <a:tblGrid>
                <a:gridCol w="4409448"/>
                <a:gridCol w="2474378"/>
                <a:gridCol w="1974486"/>
              </a:tblGrid>
              <a:tr h="64915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تعريف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شاخص ها</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C00000"/>
                          </a:solidFill>
                          <a:effectLst/>
                          <a:latin typeface="Arial" charset="0"/>
                          <a:cs typeface="+mj-cs"/>
                        </a:rPr>
                        <a:t>شايستگي ها </a:t>
                      </a:r>
                      <a:endParaRPr kumimoji="0" lang="en-US" sz="2300" b="1" i="0" u="none" strike="noStrike" cap="none" normalizeH="0" baseline="0" dirty="0" smtClean="0">
                        <a:ln>
                          <a:noFill/>
                        </a:ln>
                        <a:solidFill>
                          <a:srgbClr val="C00000"/>
                        </a:solidFill>
                        <a:effectLst/>
                        <a:latin typeface="Arial" charset="0"/>
                        <a:cs typeface="+mj-cs"/>
                      </a:endParaRP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8FFF7"/>
                    </a:solidFill>
                  </a:tcPr>
                </a:tc>
              </a:tr>
              <a:tr h="1478934">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توانايي طراحي و ايجاد تغيير و تحول در سازمان.</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3300"/>
                          </a:solidFill>
                          <a:effectLst/>
                          <a:latin typeface="Arial" charset="0"/>
                          <a:cs typeface="+mn-cs"/>
                        </a:rPr>
                        <a:t>1- تغيير و تحول</a:t>
                      </a:r>
                      <a:endParaRPr kumimoji="0" lang="en-US" sz="2300" b="1" i="0" u="none" strike="noStrike" cap="none" normalizeH="0" baseline="0" dirty="0" smtClean="0">
                        <a:ln>
                          <a:noFill/>
                        </a:ln>
                        <a:solidFill>
                          <a:srgbClr val="003300"/>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AE" sz="3600" b="1" i="0" u="none" strike="noStrike" cap="none" normalizeH="0" baseline="0" dirty="0" smtClean="0">
                          <a:ln>
                            <a:noFill/>
                          </a:ln>
                          <a:solidFill>
                            <a:srgbClr val="C00000"/>
                          </a:solidFill>
                          <a:effectLst/>
                          <a:latin typeface="Arial" charset="0"/>
                          <a:cs typeface="+mj-cs"/>
                        </a:rPr>
                        <a:t>رهبر</a:t>
                      </a:r>
                      <a:r>
                        <a:rPr kumimoji="0" lang="ar-SA" sz="3600" b="1" i="0" u="none" strike="noStrike" cap="none" normalizeH="0" baseline="0" dirty="0" smtClean="0">
                          <a:ln>
                            <a:noFill/>
                          </a:ln>
                          <a:solidFill>
                            <a:srgbClr val="C00000"/>
                          </a:solidFill>
                          <a:effectLst/>
                          <a:latin typeface="Arial" charset="0"/>
                          <a:cs typeface="+mj-cs"/>
                        </a:rPr>
                        <a:t>ي </a:t>
                      </a:r>
                      <a:endParaRPr kumimoji="0" lang="en-US" sz="3600" b="1" i="0" u="none" strike="noStrike" cap="none" normalizeH="0" baseline="0" dirty="0" smtClean="0">
                        <a:ln>
                          <a:noFill/>
                        </a:ln>
                        <a:solidFill>
                          <a:srgbClr val="C00000"/>
                        </a:solidFill>
                        <a:effectLst/>
                        <a:latin typeface="Arial" charset="0"/>
                        <a:cs typeface="+mj-cs"/>
                      </a:endParaRPr>
                    </a:p>
                  </a:txBody>
                  <a:tcPr marL="90000" marR="90000" marT="46800" marB="46800" vert="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5EFFF"/>
                    </a:solidFill>
                  </a:tcPr>
                </a:tc>
              </a:tr>
              <a:tr h="1480816">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هوشياري نسبت به توسعه و ايجاد پايگاه قدرت. </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B4004D"/>
                          </a:solidFill>
                          <a:effectLst/>
                          <a:latin typeface="Arial" charset="0"/>
                          <a:cs typeface="+mn-cs"/>
                        </a:rPr>
                        <a:t>2- نفوذ و قدرت </a:t>
                      </a:r>
                      <a:endParaRPr kumimoji="0" lang="en-US" sz="2300" b="1" i="0" u="none" strike="noStrike" cap="none" normalizeH="0" baseline="0" dirty="0" smtClean="0">
                        <a:ln>
                          <a:noFill/>
                        </a:ln>
                        <a:solidFill>
                          <a:srgbClr val="B4004D"/>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r h="1621935">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سعي در ايجاد يكپارچگي در سازمان از طريق روشهاي رسمي و غير رسمي. </a:t>
                      </a: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Low" defTabSz="914400" rtl="1" eaLnBrk="1" fontAlgn="base" latinLnBrk="0" hangingPunct="1">
                        <a:lnSpc>
                          <a:spcPct val="150000"/>
                        </a:lnSpc>
                        <a:spcBef>
                          <a:spcPct val="20000"/>
                        </a:spcBef>
                        <a:spcAft>
                          <a:spcPct val="0"/>
                        </a:spcAft>
                        <a:buClr>
                          <a:schemeClr val="hlink"/>
                        </a:buClr>
                        <a:buSzPct val="80000"/>
                        <a:buFont typeface="Wingdings" pitchFamily="2" charset="2"/>
                        <a:buNone/>
                        <a:tabLst/>
                      </a:pPr>
                      <a:r>
                        <a:rPr kumimoji="0" lang="ar-SA" sz="2300" b="1" i="0" u="none" strike="noStrike" cap="none" normalizeH="0" baseline="0" dirty="0" smtClean="0">
                          <a:ln>
                            <a:noFill/>
                          </a:ln>
                          <a:solidFill>
                            <a:srgbClr val="000099"/>
                          </a:solidFill>
                          <a:effectLst/>
                          <a:latin typeface="Arial" charset="0"/>
                          <a:cs typeface="+mn-cs"/>
                        </a:rPr>
                        <a:t>3- انسجام سازماني </a:t>
                      </a:r>
                      <a:endParaRPr kumimoji="0" lang="en-US" sz="2300" b="1" i="0" u="none" strike="noStrike" cap="none" normalizeH="0" baseline="0" dirty="0" smtClean="0">
                        <a:ln>
                          <a:noFill/>
                        </a:ln>
                        <a:solidFill>
                          <a:srgbClr val="000099"/>
                        </a:solidFill>
                        <a:effectLst/>
                        <a:latin typeface="Arial" charset="0"/>
                        <a:cs typeface="+mn-cs"/>
                      </a:endParaRP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r>
            </a:tbl>
          </a:graphicData>
        </a:graphic>
      </p:graphicFrame>
      <p:sp>
        <p:nvSpPr>
          <p:cNvPr id="24" name="Slide Number Placeholder 5"/>
          <p:cNvSpPr>
            <a:spLocks noGrp="1"/>
          </p:cNvSpPr>
          <p:nvPr>
            <p:ph type="sldNum" sz="quarter" idx="12"/>
          </p:nvPr>
        </p:nvSpPr>
        <p:spPr/>
        <p:txBody>
          <a:bodyPr/>
          <a:lstStyle/>
          <a:p>
            <a:fld id="{030DD96F-81C6-4C92-A8C6-4D8F80590A19}" type="slidenum">
              <a:rPr lang="ar-SA"/>
              <a:pPr/>
              <a:t>39</a:t>
            </a:fld>
            <a:endParaRPr lang="en-US"/>
          </a:p>
        </p:txBody>
      </p:sp>
      <p:sp>
        <p:nvSpPr>
          <p:cNvPr id="6" name="Rectangle 5"/>
          <p:cNvSpPr/>
          <p:nvPr/>
        </p:nvSpPr>
        <p:spPr>
          <a:xfrm>
            <a:off x="2894325" y="649412"/>
            <a:ext cx="6178293" cy="646331"/>
          </a:xfrm>
          <a:prstGeom prst="rect">
            <a:avLst/>
          </a:prstGeom>
        </p:spPr>
        <p:txBody>
          <a:bodyPr wrap="none">
            <a:spAutoFit/>
          </a:bodyPr>
          <a:lstStyle/>
          <a:p>
            <a:pPr lvl="0" algn="r" fontAlgn="base">
              <a:spcBef>
                <a:spcPct val="0"/>
              </a:spcBef>
              <a:spcAft>
                <a:spcPct val="0"/>
              </a:spcAft>
            </a:pPr>
            <a:r>
              <a:rPr lang="fa-IR" sz="3600" b="1" dirty="0" smtClean="0">
                <a:solidFill>
                  <a:srgbClr val="542600"/>
                </a:solidFill>
                <a:latin typeface="Times New Roman" pitchFamily="18" charset="0"/>
                <a:ea typeface="Times New Roman" pitchFamily="18" charset="0"/>
                <a:cs typeface="+mj-cs"/>
              </a:rPr>
              <a:t>مدل شايستگي ها و شاخصهاي مديران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78620"/>
                                        </p:tgtEl>
                                        <p:attrNameLst>
                                          <p:attrName>style.visibility</p:attrName>
                                        </p:attrNameLst>
                                      </p:cBhvr>
                                      <p:to>
                                        <p:strVal val="visible"/>
                                      </p:to>
                                    </p:set>
                                    <p:animEffect transition="in" filter="wedge">
                                      <p:cBhvr>
                                        <p:cTn id="7" dur="2000"/>
                                        <p:tgtEl>
                                          <p:spTgt spid="87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06" y="1821227"/>
            <a:ext cx="8929686" cy="41446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lnSpc>
                <a:spcPct val="150000"/>
              </a:lnSpc>
              <a:spcBef>
                <a:spcPct val="0"/>
              </a:spcBef>
              <a:spcAft>
                <a:spcPct val="0"/>
              </a:spcAft>
            </a:pPr>
            <a:r>
              <a:rPr kumimoji="0" lang="ar-SA" sz="3600" i="0" u="none" strike="noStrike" cap="none" normalizeH="0" baseline="0" dirty="0" smtClean="0">
                <a:ln>
                  <a:noFill/>
                </a:ln>
                <a:solidFill>
                  <a:schemeClr val="tx1"/>
                </a:solidFill>
                <a:effectLst/>
                <a:latin typeface="Arial" pitchFamily="34" charset="0"/>
                <a:ea typeface="Times New Roman" pitchFamily="18" charset="0"/>
              </a:rPr>
              <a:t>منظور از ارزيابي عملکرد، فرايندي است که به وسيله آن </a:t>
            </a:r>
            <a:r>
              <a:rPr lang="ar-SA" sz="3600" dirty="0" smtClean="0">
                <a:latin typeface="Arial" pitchFamily="34" charset="0"/>
                <a:ea typeface="Times New Roman" pitchFamily="18" charset="0"/>
              </a:rPr>
              <a:t>كارِ كاركنان‌ </a:t>
            </a:r>
            <a:r>
              <a:rPr kumimoji="0" lang="ar-SA" sz="3600" i="0" u="none" strike="noStrike" cap="none" normalizeH="0" baseline="0" dirty="0" smtClean="0">
                <a:ln>
                  <a:noFill/>
                </a:ln>
                <a:solidFill>
                  <a:schemeClr val="tx1"/>
                </a:solidFill>
                <a:effectLst/>
                <a:latin typeface="Arial" pitchFamily="34" charset="0"/>
                <a:ea typeface="Times New Roman" pitchFamily="18" charset="0"/>
              </a:rPr>
              <a:t>در فوا</a:t>
            </a:r>
            <a:r>
              <a:rPr lang="ar-SA" sz="3600" dirty="0" smtClean="0">
                <a:latin typeface="Arial" pitchFamily="34" charset="0"/>
                <a:ea typeface="Times New Roman" pitchFamily="18" charset="0"/>
              </a:rPr>
              <a:t> </a:t>
            </a:r>
            <a:r>
              <a:rPr kumimoji="0" lang="ar-SA" sz="3600" i="0" u="none" strike="noStrike" cap="none" normalizeH="0" baseline="0" dirty="0" smtClean="0">
                <a:ln>
                  <a:noFill/>
                </a:ln>
                <a:solidFill>
                  <a:schemeClr val="tx1"/>
                </a:solidFill>
                <a:effectLst/>
                <a:latin typeface="Arial" pitchFamily="34" charset="0"/>
                <a:ea typeface="Times New Roman" pitchFamily="18" charset="0"/>
              </a:rPr>
              <a:t>صلي معين و به طور رسمي ، مورد بررسي نظارت و سنجش و کنترل قرار مي‌گيرد. تا در تأمين منابع انساني، ‌برنامه‌ريزي جذب، آموزش، تعيين مسير شغلي و حقوق و مزايا مورد استفاده قرار بگيرد. </a:t>
            </a:r>
            <a:endParaRPr kumimoji="0" lang="ar-SA" sz="440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45720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46513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Nazanin" pitchFamily="2" charset="-78"/>
                <a:hlinkClick r:id=""/>
              </a:rPr>
              <a:t>[</a:t>
            </a:r>
            <a:r>
              <a:rPr kumimoji="0" lang="en-US" sz="1000" b="0" i="0" u="none" strike="noStrike" cap="none" normalizeH="0" baseline="30000" smtClean="0" bmk="">
                <a:ln>
                  <a:noFill/>
                </a:ln>
                <a:solidFill>
                  <a:schemeClr val="tx1"/>
                </a:solidFill>
                <a:effectLst/>
                <a:latin typeface="Arial" pitchFamily="34" charset="0"/>
                <a:ea typeface="Times New Roman" pitchFamily="18" charset="0"/>
                <a:cs typeface="Nazanin" pitchFamily="2" charset="-78"/>
                <a:hlinkClick r:id=""/>
              </a:rPr>
              <a:t>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Nazanin" pitchFamily="2" charset="-78"/>
              </a:rPr>
              <a:t> - Performance management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5993611" y="792288"/>
            <a:ext cx="300755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ارزیابی عملکرد</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214313" y="1214422"/>
          <a:ext cx="8715375" cy="5500703"/>
        </p:xfrm>
        <a:graphic>
          <a:graphicData uri="http://schemas.openxmlformats.org/presentationml/2006/ole">
            <mc:AlternateContent xmlns:mc="http://schemas.openxmlformats.org/markup-compatibility/2006">
              <mc:Choice xmlns:v="urn:schemas-microsoft-com:vml" Requires="v">
                <p:oleObj spid="_x0000_s1031" name="Acrobat Document" r:id="rId3" imgW="6693480" imgH="9461160" progId="AcroExch.Document.7">
                  <p:embed/>
                </p:oleObj>
              </mc:Choice>
              <mc:Fallback>
                <p:oleObj name="Acrobat Document" r:id="rId3" imgW="6693480" imgH="9461160"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14422"/>
                        <a:ext cx="8715375" cy="550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895633"/>
            <a:ext cx="9144000" cy="507831"/>
          </a:xfrm>
          <a:prstGeom prst="rect">
            <a:avLst/>
          </a:prstGeom>
        </p:spPr>
        <p:txBody>
          <a:bodyPr wrap="square">
            <a:spAutoFit/>
          </a:bodyPr>
          <a:lstStyle/>
          <a:p>
            <a:pPr lvl="0" algn="ctr" rtl="1" fontAlgn="base">
              <a:spcBef>
                <a:spcPct val="0"/>
              </a:spcBef>
              <a:spcAft>
                <a:spcPct val="0"/>
              </a:spcAft>
            </a:pPr>
            <a:r>
              <a:rPr lang="fa-IR" sz="2700" b="1" dirty="0" smtClean="0">
                <a:solidFill>
                  <a:srgbClr val="542600"/>
                </a:solidFill>
                <a:latin typeface="Times New Roman" pitchFamily="18" charset="0"/>
                <a:ea typeface="Times New Roman" pitchFamily="18" charset="0"/>
                <a:cs typeface="+mj-cs"/>
              </a:rPr>
              <a:t>نمونه اي از فرم سنجش و ارزيابي 360 درجه توانمندي و عملكرد مديران</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edge">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Picture5"/>
          <p:cNvPicPr>
            <a:picLocks noChangeAspect="1" noChangeArrowheads="1"/>
          </p:cNvPicPr>
          <p:nvPr/>
        </p:nvPicPr>
        <p:blipFill>
          <a:blip r:embed="rId2" cstate="print"/>
          <a:srcRect/>
          <a:stretch>
            <a:fillRect/>
          </a:stretch>
        </p:blipFill>
        <p:spPr bwMode="auto">
          <a:xfrm>
            <a:off x="142844" y="833461"/>
            <a:ext cx="8820150" cy="5953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990806"/>
            <a:ext cx="8858312" cy="65222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928670"/>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63" name="Rounded Rectangle 62"/>
          <p:cNvSpPr/>
          <p:nvPr/>
        </p:nvSpPr>
        <p:spPr>
          <a:xfrm>
            <a:off x="142844" y="250030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رادمن ، تام . ویلکینسون ، آدریان (2006). </a:t>
            </a:r>
            <a:r>
              <a:rPr lang="fa-IR" sz="1400" b="1" dirty="0" smtClean="0">
                <a:solidFill>
                  <a:sysClr val="windowText" lastClr="000000"/>
                </a:solidFill>
              </a:rPr>
              <a:t>مدیریت منابع انسانی پیشرفته</a:t>
            </a:r>
            <a:r>
              <a:rPr lang="fa-IR" sz="1400" dirty="0" smtClean="0">
                <a:solidFill>
                  <a:sysClr val="windowText" lastClr="000000"/>
                </a:solidFill>
              </a:rPr>
              <a:t> </a:t>
            </a:r>
            <a:r>
              <a:rPr lang="fa-IR" sz="1600" dirty="0" smtClean="0">
                <a:solidFill>
                  <a:sysClr val="windowText" lastClr="000000"/>
                </a:solidFill>
              </a:rPr>
              <a:t>. </a:t>
            </a:r>
            <a:r>
              <a:rPr lang="fa-IR" sz="1400" dirty="0" smtClean="0">
                <a:solidFill>
                  <a:sysClr val="windowText" lastClr="000000"/>
                </a:solidFill>
              </a:rPr>
              <a:t>ج1. ترجمه میرعلی سید تقوی و امیر ختایی(1388) .- تهران: مهکامه.</a:t>
            </a:r>
            <a:endParaRPr lang="en-US" sz="1400" dirty="0" smtClean="0">
              <a:solidFill>
                <a:sysClr val="windowText" lastClr="000000"/>
              </a:solidFill>
            </a:endParaRPr>
          </a:p>
        </p:txBody>
      </p:sp>
      <p:sp>
        <p:nvSpPr>
          <p:cNvPr id="65" name="Rounded Rectangle 64"/>
          <p:cNvSpPr/>
          <p:nvPr/>
        </p:nvSpPr>
        <p:spPr>
          <a:xfrm>
            <a:off x="142844" y="321468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رادمن ، تام . ویلکینسون ، آدریان (2006). </a:t>
            </a:r>
            <a:r>
              <a:rPr lang="fa-IR" sz="1400" b="1" dirty="0" smtClean="0">
                <a:solidFill>
                  <a:sysClr val="windowText" lastClr="000000"/>
                </a:solidFill>
              </a:rPr>
              <a:t>مدیریت منابع انسانی پیشرفته</a:t>
            </a:r>
            <a:r>
              <a:rPr lang="fa-IR" sz="1400" dirty="0" smtClean="0">
                <a:solidFill>
                  <a:sysClr val="windowText" lastClr="000000"/>
                </a:solidFill>
              </a:rPr>
              <a:t> </a:t>
            </a:r>
            <a:r>
              <a:rPr lang="fa-IR" sz="1600" dirty="0" smtClean="0">
                <a:solidFill>
                  <a:sysClr val="windowText" lastClr="000000"/>
                </a:solidFill>
              </a:rPr>
              <a:t>. </a:t>
            </a:r>
            <a:r>
              <a:rPr lang="fa-IR" sz="1400" dirty="0" smtClean="0">
                <a:solidFill>
                  <a:sysClr val="windowText" lastClr="000000"/>
                </a:solidFill>
              </a:rPr>
              <a:t>ج2. ترجمه میرعلی سید تقوی و امیر ختایی(1388) .- تهران: مهکامه.</a:t>
            </a:r>
            <a:endParaRPr lang="en-US" sz="1400" dirty="0" smtClean="0">
              <a:solidFill>
                <a:sysClr val="windowText" lastClr="000000"/>
              </a:solidFill>
            </a:endParaRPr>
          </a:p>
        </p:txBody>
      </p:sp>
      <p:sp>
        <p:nvSpPr>
          <p:cNvPr id="69" name="Rounded Rectangle 68"/>
          <p:cNvSpPr/>
          <p:nvPr/>
        </p:nvSpPr>
        <p:spPr>
          <a:xfrm>
            <a:off x="142844" y="392906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سید جوادین ، سید رضا (1382) . </a:t>
            </a:r>
            <a:r>
              <a:rPr lang="fa-IR" sz="1400" b="1" dirty="0" smtClean="0">
                <a:solidFill>
                  <a:sysClr val="windowText" lastClr="000000"/>
                </a:solidFill>
              </a:rPr>
              <a:t>مبانی مدیریت امنابع نسانی</a:t>
            </a:r>
            <a:r>
              <a:rPr lang="fa-IR" sz="1600" dirty="0" smtClean="0">
                <a:solidFill>
                  <a:sysClr val="windowText" lastClr="000000"/>
                </a:solidFill>
              </a:rPr>
              <a:t>. </a:t>
            </a:r>
            <a:r>
              <a:rPr lang="fa-IR" sz="1400" dirty="0" smtClean="0">
                <a:solidFill>
                  <a:sysClr val="windowText" lastClr="000000"/>
                </a:solidFill>
              </a:rPr>
              <a:t>- تهران: دانشگاه تهران ، دانشکده مدیریت.</a:t>
            </a:r>
            <a:endParaRPr lang="en-US" sz="1400" dirty="0" smtClean="0">
              <a:solidFill>
                <a:sysClr val="windowText" lastClr="000000"/>
              </a:solidFill>
            </a:endParaRPr>
          </a:p>
        </p:txBody>
      </p:sp>
      <p:sp>
        <p:nvSpPr>
          <p:cNvPr id="72" name="Rounded Rectangle 71"/>
          <p:cNvSpPr/>
          <p:nvPr/>
        </p:nvSpPr>
        <p:spPr>
          <a:xfrm>
            <a:off x="142844" y="464344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سعادت ، اسفندیار(1380) . </a:t>
            </a:r>
            <a:r>
              <a:rPr lang="fa-IR" sz="1400" b="1" dirty="0" smtClean="0">
                <a:solidFill>
                  <a:sysClr val="windowText" lastClr="000000"/>
                </a:solidFill>
              </a:rPr>
              <a:t>مدیریت منابع انسانی </a:t>
            </a:r>
            <a:r>
              <a:rPr lang="fa-IR" sz="1600" dirty="0" smtClean="0">
                <a:solidFill>
                  <a:sysClr val="windowText" lastClr="000000"/>
                </a:solidFill>
              </a:rPr>
              <a:t>. </a:t>
            </a:r>
            <a:r>
              <a:rPr lang="fa-IR" sz="1400" dirty="0" smtClean="0">
                <a:solidFill>
                  <a:sysClr val="windowText" lastClr="000000"/>
                </a:solidFill>
              </a:rPr>
              <a:t>- تهران: سازمان مطالعه و تدوین کتب علوم انسانی دانشگاه ها (سمت) .</a:t>
            </a:r>
            <a:endParaRPr lang="en-US" sz="1400" dirty="0" smtClean="0">
              <a:solidFill>
                <a:sysClr val="windowText" lastClr="000000"/>
              </a:solidFill>
            </a:endParaRPr>
          </a:p>
        </p:txBody>
      </p:sp>
      <p:sp>
        <p:nvSpPr>
          <p:cNvPr id="73" name="Rounded Rectangle 72"/>
          <p:cNvSpPr/>
          <p:nvPr/>
        </p:nvSpPr>
        <p:spPr>
          <a:xfrm>
            <a:off x="142844" y="1785926"/>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ابطحی ، حسین (1386) . </a:t>
            </a:r>
            <a:r>
              <a:rPr lang="fa-IR" sz="1400" b="1" dirty="0" smtClean="0">
                <a:solidFill>
                  <a:sysClr val="windowText" lastClr="000000"/>
                </a:solidFill>
              </a:rPr>
              <a:t>مدیریت منابع انسانی (اداره امور کارکنان در سازمانهای دولتی ، صنعتی و بازرگانی)</a:t>
            </a:r>
            <a:r>
              <a:rPr lang="fa-IR" sz="1600" dirty="0" smtClean="0">
                <a:solidFill>
                  <a:sysClr val="windowText" lastClr="000000"/>
                </a:solidFill>
              </a:rPr>
              <a:t>. </a:t>
            </a:r>
            <a:r>
              <a:rPr lang="fa-IR" sz="1400" dirty="0" smtClean="0">
                <a:solidFill>
                  <a:sysClr val="windowText" lastClr="000000"/>
                </a:solidFill>
              </a:rPr>
              <a:t>-کرج: مؤسسه تحقیقات و آموزش مدیریت .</a:t>
            </a:r>
            <a:endParaRPr lang="en-US" sz="1400" dirty="0" smtClean="0">
              <a:solidFill>
                <a:sysClr val="windowText" lastClr="000000"/>
              </a:solidFill>
            </a:endParaRPr>
          </a:p>
        </p:txBody>
      </p:sp>
      <p:sp>
        <p:nvSpPr>
          <p:cNvPr id="74" name="Rounded Rectangle 73"/>
          <p:cNvSpPr/>
          <p:nvPr/>
        </p:nvSpPr>
        <p:spPr>
          <a:xfrm>
            <a:off x="142844" y="534854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400" dirty="0" smtClean="0">
                <a:solidFill>
                  <a:sysClr val="windowText" lastClr="000000"/>
                </a:solidFill>
              </a:rPr>
              <a:t>فرزین ، ____ (1389) منشور منابع انسانی(پژوهش در مورد مقایسه نگرش به منابع انسانی در غرب و اسلام) </a:t>
            </a:r>
            <a:r>
              <a:rPr lang="fa-IR" sz="1600" dirty="0" smtClean="0">
                <a:solidFill>
                  <a:sysClr val="windowText" lastClr="000000"/>
                </a:solidFill>
              </a:rPr>
              <a:t>. </a:t>
            </a:r>
            <a:r>
              <a:rPr lang="fa-IR" sz="1400" dirty="0" smtClean="0">
                <a:solidFill>
                  <a:sysClr val="windowText" lastClr="000000"/>
                </a:solidFill>
              </a:rPr>
              <a:t>- تهران : مجتمع مطالعاتی شهید بهشتی.</a:t>
            </a:r>
            <a:endParaRPr lang="en-US" sz="1400" dirty="0" smtClean="0">
              <a:solidFill>
                <a:sysClr val="windowText" lastClr="000000"/>
              </a:solidFill>
            </a:endParaRPr>
          </a:p>
        </p:txBody>
      </p:sp>
      <p:sp>
        <p:nvSpPr>
          <p:cNvPr id="75" name="Rounded Rectangle 74"/>
          <p:cNvSpPr/>
          <p:nvPr/>
        </p:nvSpPr>
        <p:spPr>
          <a:xfrm>
            <a:off x="142844" y="6062928"/>
            <a:ext cx="8858312" cy="580782"/>
          </a:xfrm>
          <a:prstGeom prst="roundRect">
            <a:avLst>
              <a:gd name="adj" fmla="val 10000"/>
            </a:avLst>
          </a:prstGeom>
          <a:solidFill>
            <a:srgbClr val="FFF7FF"/>
          </a:solidFill>
        </p:spPr>
        <p:style>
          <a:lnRef idx="1">
            <a:schemeClr val="accent4"/>
          </a:lnRef>
          <a:fillRef idx="2">
            <a:schemeClr val="accent4"/>
          </a:fillRef>
          <a:effectRef idx="1">
            <a:schemeClr val="accent4"/>
          </a:effectRef>
          <a:fontRef idx="minor">
            <a:schemeClr val="dk1"/>
          </a:fontRef>
        </p:style>
        <p:txBody>
          <a:bodyPr anchor="ctr" anchorCtr="0"/>
          <a:lstStyle/>
          <a:p>
            <a:pPr lvl="0" indent="266700" algn="justLow" rtl="1">
              <a:buFont typeface="Wingdings" pitchFamily="2" charset="2"/>
              <a:buChar char="§"/>
            </a:pPr>
            <a:r>
              <a:rPr lang="fa-IR" sz="1600" dirty="0" smtClean="0">
                <a:solidFill>
                  <a:sysClr val="windowText" lastClr="000000"/>
                </a:solidFill>
              </a:rPr>
              <a:t>ورزشکار ، احمد (1382) . </a:t>
            </a:r>
            <a:r>
              <a:rPr lang="fa-IR" sz="1600" b="1" dirty="0" smtClean="0">
                <a:solidFill>
                  <a:sysClr val="windowText" lastClr="000000"/>
                </a:solidFill>
              </a:rPr>
              <a:t>برنامه ریزی استراتژیک نیروی انسانی</a:t>
            </a:r>
            <a:r>
              <a:rPr lang="fa-IR" sz="1600" dirty="0" smtClean="0">
                <a:solidFill>
                  <a:sysClr val="windowText" lastClr="000000"/>
                </a:solidFill>
              </a:rPr>
              <a:t>. - تهران : دانشگاه امام حسین (ع).</a:t>
            </a:r>
            <a:endParaRPr lang="en-US" sz="1600" dirty="0" smtClean="0">
              <a:solidFill>
                <a:sysClr val="windowText" lastClr="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422"/>
            <a:ext cx="9143999" cy="3046988"/>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صلی الله علی محمد </a:t>
            </a:r>
          </a:p>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آل محمد</a:t>
            </a:r>
          </a:p>
        </p:txBody>
      </p:sp>
      <p:sp>
        <p:nvSpPr>
          <p:cNvPr id="3" name="Rectangle 2"/>
          <p:cNvSpPr/>
          <p:nvPr/>
        </p:nvSpPr>
        <p:spPr>
          <a:xfrm>
            <a:off x="0" y="4768363"/>
            <a:ext cx="9144000" cy="1089529"/>
          </a:xfrm>
          <a:prstGeom prst="rect">
            <a:avLst/>
          </a:prstGeom>
        </p:spPr>
        <p:txBody>
          <a:bodyPr wrap="square">
            <a:spAutoFit/>
          </a:bodyPr>
          <a:lstStyle/>
          <a:p>
            <a:pPr algn="ctr">
              <a:lnSpc>
                <a:spcPct val="120000"/>
              </a:lnSpc>
              <a:defRPr/>
            </a:pP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اللهم صلی علی محمد و آل محمد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85720" y="1546724"/>
            <a:ext cx="8501122" cy="4767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0" fontAlgn="base" latinLnBrk="0" hangingPunct="0">
              <a:lnSpc>
                <a:spcPct val="150000"/>
              </a:lnSpc>
              <a:spcBef>
                <a:spcPts val="1800"/>
              </a:spcBef>
              <a:spcAft>
                <a:spcPct val="0"/>
              </a:spcAft>
              <a:buClrTx/>
              <a:buSzTx/>
              <a:buFontTx/>
              <a:buNone/>
              <a:tabLst/>
            </a:pPr>
            <a:r>
              <a:rPr kumimoji="0" lang="ar-SA" sz="2800" i="0" u="none" strike="noStrike" cap="none" normalizeH="0" baseline="0" dirty="0" smtClean="0">
                <a:ln>
                  <a:noFill/>
                </a:ln>
                <a:solidFill>
                  <a:schemeClr val="tx1"/>
                </a:solidFill>
                <a:effectLst/>
                <a:latin typeface="Arial" pitchFamily="34" charset="0"/>
                <a:ea typeface="Times New Roman" pitchFamily="18" charset="0"/>
              </a:rPr>
              <a:t>شناخت‌ كاركنان‌ قوي‌ و اعطاي‌ پاداش‌ به‌ آنها و از اين‌ طريق‌، ايجاد انگيزه‌ براي‌ بهبود عملكرد آنان‌ و ساير كاركنان‌، از جمله‌ علل‌ اصلي‌ ارزيابي‌ عملكرد است‌.</a:t>
            </a:r>
            <a:endParaRPr kumimoji="0" lang="en-US" sz="2800" i="0" u="none" strike="noStrike" cap="none" normalizeH="0" baseline="0" dirty="0" smtClean="0">
              <a:ln>
                <a:noFill/>
              </a:ln>
              <a:solidFill>
                <a:schemeClr val="tx1"/>
              </a:solidFill>
              <a:effectLst/>
              <a:latin typeface="Arial" pitchFamily="34" charset="0"/>
            </a:endParaRPr>
          </a:p>
          <a:p>
            <a:pPr marR="0" lvl="0" algn="justLow" defTabSz="914400" rtl="1" eaLnBrk="0" fontAlgn="base" latinLnBrk="0" hangingPunct="0">
              <a:lnSpc>
                <a:spcPct val="150000"/>
              </a:lnSpc>
              <a:spcBef>
                <a:spcPts val="1800"/>
              </a:spcBef>
              <a:spcAft>
                <a:spcPct val="0"/>
              </a:spcAft>
              <a:buClrTx/>
              <a:buSzTx/>
              <a:buFontTx/>
              <a:buNone/>
              <a:tabLst/>
            </a:pPr>
            <a:r>
              <a:rPr kumimoji="0" lang="ar-SA" sz="2800" i="0" u="none" strike="noStrike" cap="none" normalizeH="0" baseline="0" dirty="0" smtClean="0">
                <a:ln>
                  <a:noFill/>
                </a:ln>
                <a:solidFill>
                  <a:schemeClr val="tx1"/>
                </a:solidFill>
                <a:effectLst/>
                <a:latin typeface="Arial" pitchFamily="34" charset="0"/>
                <a:ea typeface="Times New Roman" pitchFamily="18" charset="0"/>
              </a:rPr>
              <a:t> بديهي‌ است‌ كه‌ ارزيابي‌ عملكرد كاركنان‌ فرايندي‌ بسيار مهم‌ و از حساسترين‌ مسائلي‌ است‌ كه‌ مسئولان‌ سازمان‌ با آن‌ روبرو هستند. اما آنچه بايد در ارزيابي عملكرد مورد توجه قرار بگيرد خود كنترلي و مسئوليت پذيري است .</a:t>
            </a:r>
            <a:endParaRPr kumimoji="0" lang="ar-SA" sz="280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3428992" y="714356"/>
            <a:ext cx="5572164" cy="646331"/>
          </a:xfrm>
          <a:prstGeom prst="rect">
            <a:avLst/>
          </a:prstGeom>
        </p:spPr>
        <p:txBody>
          <a:bodyPr wrap="square">
            <a:spAutoFit/>
          </a:bodyPr>
          <a:lstStyle/>
          <a:p>
            <a:pPr lvl="0" algn="justLow" rtl="1" fontAlgn="base">
              <a:spcBef>
                <a:spcPct val="0"/>
              </a:spcBef>
              <a:spcAft>
                <a:spcPct val="0"/>
              </a:spcAft>
            </a:pPr>
            <a:r>
              <a:rPr lang="ar-SA" sz="3600" dirty="0" smtClean="0">
                <a:solidFill>
                  <a:srgbClr val="542600"/>
                </a:solidFill>
                <a:latin typeface="Arial" pitchFamily="34" charset="0"/>
                <a:ea typeface="Times New Roman" pitchFamily="18" charset="0"/>
                <a:cs typeface="+mj-cs"/>
              </a:rPr>
              <a:t>ارزيابي‌ عملكرد</a:t>
            </a:r>
            <a:endParaRPr lang="fa-IR" sz="3600" dirty="0" smtClean="0">
              <a:solidFill>
                <a:srgbClr val="542600"/>
              </a:solidFill>
              <a:latin typeface="Arial" pitchFamily="34" charset="0"/>
              <a:ea typeface="Times New Roman" pitchFamily="18" charset="0"/>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44" y="1688082"/>
            <a:ext cx="8858312" cy="4597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4000" b="0" i="0" u="none" strike="noStrike" cap="none" normalizeH="0" baseline="0" dirty="0" smtClean="0">
                <a:ln>
                  <a:noFill/>
                </a:ln>
                <a:solidFill>
                  <a:schemeClr val="tx1"/>
                </a:solidFill>
                <a:effectLst/>
                <a:latin typeface="Times New Roman" pitchFamily="18" charset="0"/>
                <a:ea typeface="Times New Roman" pitchFamily="18" charset="0"/>
              </a:rPr>
              <a:t>کسب نتايج بهتر از سازمان، گروه‌ها و افراد از طريق ارزيابي و مديريت عملکرد براساس چارچوب‌هاي مورد توافق از حيث اهداف و شايستگي‌هاي مورد نياز؛ ارزشيابي و بهبود عملکرد؛ شناسايي و تأمين نيازهاي توسعه‌اي و آموزشي</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2571736" y="720850"/>
            <a:ext cx="6442789" cy="707886"/>
          </a:xfrm>
          <a:prstGeom prst="rect">
            <a:avLst/>
          </a:prstGeom>
        </p:spPr>
        <p:txBody>
          <a:bodyPr wrap="none">
            <a:spAutoFit/>
          </a:bodyPr>
          <a:lstStyle/>
          <a:p>
            <a:pPr lvl="0" algn="justLow" rtl="1"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مديريت عملکرد   </a:t>
            </a:r>
            <a:r>
              <a:rPr lang="fa-IR" sz="2000" b="1" dirty="0" smtClean="0">
                <a:solidFill>
                  <a:srgbClr val="542600"/>
                </a:solidFill>
                <a:latin typeface="Times New Roman" pitchFamily="18" charset="0"/>
                <a:ea typeface="Times New Roman" pitchFamily="18" charset="0"/>
                <a:cs typeface="+mj-cs"/>
              </a:rPr>
              <a:t>(</a:t>
            </a:r>
            <a:r>
              <a:rPr lang="en-US" sz="2000" b="1" dirty="0" smtClean="0">
                <a:solidFill>
                  <a:srgbClr val="542600"/>
                </a:solidFill>
                <a:latin typeface="Times New Roman" pitchFamily="18" charset="0"/>
                <a:ea typeface="Times New Roman" pitchFamily="18" charset="0"/>
                <a:cs typeface="+mj-cs"/>
              </a:rPr>
              <a:t>Performance management</a:t>
            </a:r>
            <a:r>
              <a:rPr lang="fa-IR" sz="2000" b="1" dirty="0" smtClean="0">
                <a:solidFill>
                  <a:srgbClr val="542600"/>
                </a:solidFill>
                <a:latin typeface="Times New Roman" pitchFamily="18" charset="0"/>
                <a:ea typeface="Times New Roman" pitchFamily="18" charset="0"/>
                <a:cs typeface="+mj-cs"/>
              </a:rPr>
              <a:t>)</a:t>
            </a:r>
            <a:endParaRPr lang="en-US" sz="2000" b="1" dirty="0" smtClean="0">
              <a:solidFill>
                <a:srgbClr val="542600"/>
              </a:solidFill>
              <a:latin typeface="Times New Roman" pitchFamily="18" charset="0"/>
              <a:ea typeface="Times New Roman" pitchFamily="18" charset="0"/>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71438" y="2152948"/>
            <a:ext cx="9001156" cy="3903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imes New Roman" pitchFamily="18" charset="0"/>
                <a:ea typeface="Times New Roman" pitchFamily="18" charset="0"/>
              </a:rPr>
              <a:t> فرآيندي است كه طبق آن افراد بدون اجبار و تهديد و تطميع به وظايف سازماني خود تعهد نشان مي‌دهند و از حد اكثر توانشان در جهت پيشبرد اهداف سازمان استفاده مي‌كنند . موضوع خود كنترلي از مفاهيمي است كه در رفتار سازماني و منابع انساني به آن توجه خاصي شده است . باندورادر نظريه يادگيري اجتماعي به نقش خود كنترلي در فرآيند معرفت پذيري اذعان مي‌كند و معتقد است تا آن جا كه آدمي بتواند محيط و فرآيندهاي شناختي خود را اداره كند ، رفتار خود را نيز مي‌تواند كنترل كند و اين خود كنترلي به يادگيري فرد و عملكرد بهتر منجر مي‌شود</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rPr>
              <a:t>.</a:t>
            </a:r>
            <a:r>
              <a:rPr kumimoji="0" lang="en-US" sz="2400" i="0" u="none" strike="noStrike" cap="none" normalizeH="0" baseline="0" dirty="0" smtClean="0">
                <a:ln>
                  <a:noFill/>
                </a:ln>
                <a:solidFill>
                  <a:schemeClr val="tx1"/>
                </a:solidFill>
                <a:effectLst/>
                <a:latin typeface="Arial" pitchFamily="34" charset="0"/>
              </a:rPr>
              <a:t> </a:t>
            </a:r>
          </a:p>
        </p:txBody>
      </p:sp>
      <p:sp>
        <p:nvSpPr>
          <p:cNvPr id="27656" name="Rectangle 8"/>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7" name="Rectangle 9"/>
          <p:cNvSpPr>
            <a:spLocks noChangeArrowheads="1"/>
          </p:cNvSpPr>
          <p:nvPr/>
        </p:nvSpPr>
        <p:spPr bwMode="auto">
          <a:xfrm>
            <a:off x="0" y="793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Nazanin" pitchFamily="2" charset="-78"/>
                <a:hlinkClick r:id=""/>
              </a:rPr>
              <a:t>[</a:t>
            </a:r>
            <a:r>
              <a:rPr kumimoji="0" lang="en-US" sz="1000" b="0" i="0" u="none" strike="noStrike" cap="none" normalizeH="0" baseline="30000" smtClean="0" bmk="">
                <a:ln>
                  <a:noFill/>
                </a:ln>
                <a:solidFill>
                  <a:schemeClr val="tx1"/>
                </a:solidFill>
                <a:effectLst/>
                <a:latin typeface="Arial" pitchFamily="34" charset="0"/>
                <a:ea typeface="Times New Roman" pitchFamily="18" charset="0"/>
                <a:cs typeface="Nazanin" pitchFamily="2" charset="-78"/>
                <a:hlinkClick r:id=""/>
              </a:rPr>
              <a:t>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Nazanin" pitchFamily="2" charset="-78"/>
              </a:rPr>
              <a:t> - Albert Bandura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6638009" y="720850"/>
            <a:ext cx="2363147"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خود كنترلي</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42844" y="2026973"/>
            <a:ext cx="8929750" cy="4036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lnSpc>
                <a:spcPct val="150000"/>
              </a:lnSpc>
              <a:spcAft>
                <a:spcPts val="600"/>
              </a:spcAft>
              <a:buClrTx/>
              <a:buSzTx/>
              <a:buFontTx/>
              <a:buNone/>
            </a:pPr>
            <a:r>
              <a:rPr kumimoji="0" lang="fa-IR" sz="2000" b="1" i="0" u="none" strike="noStrike" cap="none" normalizeH="0" baseline="0" dirty="0" smtClean="0">
                <a:ln>
                  <a:noFill/>
                </a:ln>
                <a:solidFill>
                  <a:srgbClr val="C00000"/>
                </a:solidFill>
                <a:effectLst/>
                <a:latin typeface="Arial" pitchFamily="34" charset="0"/>
                <a:ea typeface="Times New Roman" pitchFamily="18" charset="0"/>
              </a:rPr>
              <a:t>خود كنترلي كه تأثير گذارترين عامل در بهره وري سرمايه انساني است فوايد و پيامد هاي زير را دارد: </a:t>
            </a:r>
            <a:endParaRPr kumimoji="0" lang="en-US" sz="2000" b="1" i="0" u="none" strike="noStrike" cap="none" normalizeH="0" baseline="0" dirty="0" smtClean="0">
              <a:ln>
                <a:noFill/>
              </a:ln>
              <a:solidFill>
                <a:srgbClr val="C00000"/>
              </a:solidFill>
              <a:effectLst/>
              <a:latin typeface="Arial" pitchFamily="34" charset="0"/>
            </a:endParaRPr>
          </a:p>
          <a:p>
            <a:pPr marL="0" marR="0" lvl="0" indent="0" algn="justLow" defTabSz="914400" rtl="1" eaLnBrk="0" fontAlgn="base" latinLnBrk="0" hangingPunct="0">
              <a:lnSpc>
                <a:spcPct val="150000"/>
              </a:lnSpc>
              <a:spcAft>
                <a:spcPts val="600"/>
              </a:spcAft>
              <a:buClrTx/>
              <a:buSzTx/>
              <a:buFontTx/>
              <a:buChar char="•"/>
            </a:pPr>
            <a:r>
              <a:rPr kumimoji="0" lang="fa-IR" sz="2000" i="0" u="none" strike="noStrike" cap="none" normalizeH="0" baseline="0" dirty="0" smtClean="0">
                <a:ln>
                  <a:noFill/>
                </a:ln>
                <a:solidFill>
                  <a:schemeClr val="tx1"/>
                </a:solidFill>
                <a:effectLst/>
                <a:latin typeface="Arial" pitchFamily="34" charset="0"/>
                <a:ea typeface="Times New Roman" pitchFamily="18" charset="0"/>
              </a:rPr>
              <a:t>چون دروني است و با ميل و رغبت انجام مي‌شود ، در بهبود عملكرد و افزايش بهره وري تأثير بنيادي دارد.</a:t>
            </a:r>
            <a:endParaRPr kumimoji="0" lang="en-US" sz="2000"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50000"/>
              </a:lnSpc>
              <a:spcAft>
                <a:spcPts val="600"/>
              </a:spcAft>
              <a:buClrTx/>
              <a:buSzTx/>
              <a:buFontTx/>
              <a:buChar char="•"/>
            </a:pPr>
            <a:r>
              <a:rPr kumimoji="0" lang="fa-IR" sz="2000" i="0" u="none" strike="noStrike" cap="none" normalizeH="0" baseline="0" dirty="0" smtClean="0">
                <a:ln>
                  <a:noFill/>
                </a:ln>
                <a:solidFill>
                  <a:schemeClr val="tx1"/>
                </a:solidFill>
                <a:effectLst/>
                <a:latin typeface="Arial" pitchFamily="34" charset="0"/>
                <a:ea typeface="Times New Roman" pitchFamily="18" charset="0"/>
              </a:rPr>
              <a:t>اگر فرد خودش را مسئول ارزيابي و پي آمدهاي رفتاري اش بداند ، هيچگاه نمي‌كوشد با ارائه اطلاعات نادرست بر عملكرد ضعيف خود سرپوش بگذارد .</a:t>
            </a:r>
            <a:endParaRPr kumimoji="0" lang="en-US" sz="2000"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50000"/>
              </a:lnSpc>
              <a:spcAft>
                <a:spcPts val="600"/>
              </a:spcAft>
              <a:buClrTx/>
              <a:buSzTx/>
              <a:buFontTx/>
              <a:buChar char="•"/>
            </a:pPr>
            <a:r>
              <a:rPr kumimoji="0" lang="fa-IR" sz="2000" i="0" u="none" strike="noStrike" cap="none" normalizeH="0" baseline="0" dirty="0" smtClean="0">
                <a:ln>
                  <a:noFill/>
                </a:ln>
                <a:solidFill>
                  <a:schemeClr val="tx1"/>
                </a:solidFill>
                <a:effectLst/>
                <a:latin typeface="Arial" pitchFamily="34" charset="0"/>
                <a:ea typeface="Times New Roman" pitchFamily="18" charset="0"/>
              </a:rPr>
              <a:t>جو و فضاي سازماني را آكنده از اعتماد ، اطمينان و صداقت مي‌سازد . </a:t>
            </a:r>
            <a:endParaRPr kumimoji="0" lang="en-US" sz="2000"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50000"/>
              </a:lnSpc>
              <a:spcAft>
                <a:spcPts val="600"/>
              </a:spcAft>
              <a:buClrTx/>
              <a:buSzTx/>
              <a:buFontTx/>
              <a:buChar char="•"/>
            </a:pPr>
            <a:r>
              <a:rPr kumimoji="0" lang="fa-IR" sz="2000" i="0" u="none" strike="noStrike" cap="none" normalizeH="0" baseline="0" dirty="0" smtClean="0">
                <a:ln>
                  <a:noFill/>
                </a:ln>
                <a:solidFill>
                  <a:schemeClr val="tx1"/>
                </a:solidFill>
                <a:effectLst/>
                <a:latin typeface="Arial" pitchFamily="34" charset="0"/>
                <a:ea typeface="Times New Roman" pitchFamily="18" charset="0"/>
              </a:rPr>
              <a:t>موجب مي‌گردد تا در صورت وقوع اشتباه به سرعت نسبت به اصلاح و جبران آن اقدام گردد .  كارايي و اثر بخشي فعاليت ها را كه بهره وري خواهد بود افزايش مي‌دهد .</a:t>
            </a:r>
            <a:endParaRPr kumimoji="0" lang="fa-IR" sz="200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6709447" y="642918"/>
            <a:ext cx="2363147"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خود كنترلي</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71406" y="1357298"/>
            <a:ext cx="8929718" cy="830997"/>
          </a:xfrm>
          <a:prstGeom prst="rect">
            <a:avLst/>
          </a:prstGeom>
          <a:noFill/>
          <a:ln w="12700" algn="ctr">
            <a:noFill/>
            <a:miter lim="800000"/>
            <a:headEnd/>
            <a:tailEnd/>
          </a:ln>
        </p:spPr>
        <p:txBody>
          <a:bodyPr wrap="square" lIns="0" tIns="0" rIns="0" bIns="0" anchor="ctr">
            <a:spAutoFit/>
          </a:bodyPr>
          <a:lstStyle/>
          <a:p>
            <a:pPr algn="justLow" rtl="1">
              <a:lnSpc>
                <a:spcPct val="140000"/>
              </a:lnSpc>
              <a:spcBef>
                <a:spcPct val="0"/>
              </a:spcBef>
            </a:pPr>
            <a:r>
              <a:rPr lang="ar-SA" sz="2000" b="1" dirty="0" smtClean="0">
                <a:solidFill>
                  <a:srgbClr val="003300"/>
                </a:solidFill>
              </a:rPr>
              <a:t>منظور </a:t>
            </a:r>
            <a:r>
              <a:rPr lang="ar-SA" sz="2000" b="1" dirty="0">
                <a:solidFill>
                  <a:srgbClr val="003300"/>
                </a:solidFill>
              </a:rPr>
              <a:t>از ارزيابي‌ عملكرد، فرايندي‌ است‌ كه‌ به‌ وسيله‌ آن‌ كارِ كاركنان‌ در فواصلي‌ معين‌ و به‌ طور رسمي‌، مورد بررسي‌ و سنجش‌ قرار مي‌گيرد.</a:t>
            </a:r>
            <a:r>
              <a:rPr lang="en-US" sz="2000" b="1" dirty="0">
                <a:solidFill>
                  <a:srgbClr val="003300"/>
                </a:solidFill>
              </a:rPr>
              <a:t> </a:t>
            </a:r>
          </a:p>
        </p:txBody>
      </p:sp>
      <p:sp>
        <p:nvSpPr>
          <p:cNvPr id="7" name="Rectangle 6"/>
          <p:cNvSpPr/>
          <p:nvPr/>
        </p:nvSpPr>
        <p:spPr>
          <a:xfrm>
            <a:off x="4685557" y="649412"/>
            <a:ext cx="4315605" cy="707886"/>
          </a:xfrm>
          <a:prstGeom prst="rect">
            <a:avLst/>
          </a:prstGeom>
        </p:spPr>
        <p:txBody>
          <a:bodyPr wrap="none">
            <a:spAutoFit/>
          </a:bodyPr>
          <a:lstStyle/>
          <a:p>
            <a:pPr lvl="0" algn="r" fontAlgn="base">
              <a:spcBef>
                <a:spcPct val="0"/>
              </a:spcBef>
              <a:spcAft>
                <a:spcPct val="0"/>
              </a:spcAft>
            </a:pPr>
            <a:r>
              <a:rPr lang="fa-IR" sz="4000" b="1" dirty="0" smtClean="0">
                <a:solidFill>
                  <a:srgbClr val="542600"/>
                </a:solidFill>
                <a:latin typeface="Times New Roman" pitchFamily="18" charset="0"/>
                <a:ea typeface="Times New Roman" pitchFamily="18" charset="0"/>
                <a:cs typeface="+mj-cs"/>
              </a:rPr>
              <a:t>کاربرد ارزیابی عملکرد</a:t>
            </a:r>
          </a:p>
        </p:txBody>
      </p:sp>
      <p:graphicFrame>
        <p:nvGraphicFramePr>
          <p:cNvPr id="8" name="Diagram 7"/>
          <p:cNvGraphicFramePr/>
          <p:nvPr/>
        </p:nvGraphicFramePr>
        <p:xfrm>
          <a:off x="0" y="1928826"/>
          <a:ext cx="9144000" cy="48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2289274-6128-4816-ae07-41a25b982335">5VXMWDDNTVKU-109-508</_dlc_DocId>
    <_dlc_DocIdUrl xmlns="d2289274-6128-4816-ae07-41a25b982335">
      <Url>http://www.sbu.ac.ir/Adj/PlanandTech/bud/_layouts/DocIdRedir.aspx?ID=5VXMWDDNTVKU-109-508</Url>
      <Description>5VXMWDDNTVKU-109-508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پرونده" ma:contentTypeID="0x010100A29B889B8BE3B84FB981729BAE619554" ma:contentTypeVersion="1" ma:contentTypeDescription="یک سند جدید ایجاد کنید." ma:contentTypeScope="" ma:versionID="b3bb15fe45934db24e641d2ea805a317">
  <xsd:schema xmlns:xsd="http://www.w3.org/2001/XMLSchema" xmlns:xs="http://www.w3.org/2001/XMLSchema" xmlns:p="http://schemas.microsoft.com/office/2006/metadata/properties" xmlns:ns1="http://schemas.microsoft.com/sharepoint/v3" xmlns:ns2="d2289274-6128-4816-ae07-41a25b982335" targetNamespace="http://schemas.microsoft.com/office/2006/metadata/properties" ma:root="true" ma:fieldsID="743fb070bdc29b388662eb9608e4fcc7" ns1:_="" ns2:_="">
    <xsd:import namespace="http://schemas.microsoft.com/sharepoint/v3"/>
    <xsd:import namespace="d2289274-6128-4816-ae07-41a25b98233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تاریخ شروع زمان بندی" ma:description="" ma:hidden="true" ma:internalName="PublishingStartDate">
      <xsd:simpleType>
        <xsd:restriction base="dms:Unknown"/>
      </xsd:simpleType>
    </xsd:element>
    <xsd:element name="PublishingExpirationDate" ma:index="9" nillable="true" ma:displayName="تاریخ اتمام زمان بندی"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289274-6128-4816-ae07-41a25b982335" elementFormDefault="qualified">
    <xsd:import namespace="http://schemas.microsoft.com/office/2006/documentManagement/types"/>
    <xsd:import namespace="http://schemas.microsoft.com/office/infopath/2007/PartnerControls"/>
    <xsd:element name="_dlc_DocId" ma:index="10"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11"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66083-C767-4F8E-A40E-85D43340FBE1}">
  <ds:schemaRefs>
    <ds:schemaRef ds:uri="http://purl.org/dc/dcmitype/"/>
    <ds:schemaRef ds:uri="d2289274-6128-4816-ae07-41a25b982335"/>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F37A973-B73F-496A-81C5-10AAE7778313}">
  <ds:schemaRefs>
    <ds:schemaRef ds:uri="http://schemas.microsoft.com/sharepoint/events"/>
  </ds:schemaRefs>
</ds:datastoreItem>
</file>

<file path=customXml/itemProps3.xml><?xml version="1.0" encoding="utf-8"?>
<ds:datastoreItem xmlns:ds="http://schemas.openxmlformats.org/officeDocument/2006/customXml" ds:itemID="{53D48530-40F8-4657-B966-975179024C36}">
  <ds:schemaRefs>
    <ds:schemaRef ds:uri="http://schemas.microsoft.com/sharepoint/v3/contenttype/forms"/>
  </ds:schemaRefs>
</ds:datastoreItem>
</file>

<file path=customXml/itemProps4.xml><?xml version="1.0" encoding="utf-8"?>
<ds:datastoreItem xmlns:ds="http://schemas.openxmlformats.org/officeDocument/2006/customXml" ds:itemID="{02688AB1-E004-4985-98C3-FC626F13D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289274-6128-4816-ae07-41a25b982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7422</TotalTime>
  <Words>3498</Words>
  <Application>Microsoft Office PowerPoint</Application>
  <PresentationFormat>On-screen Show (4:3)</PresentationFormat>
  <Paragraphs>312</Paragraphs>
  <Slides>43</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6" baseType="lpstr">
      <vt:lpstr>Arial</vt:lpstr>
      <vt:lpstr>B Titr</vt:lpstr>
      <vt:lpstr>B Titr (Headings)</vt:lpstr>
      <vt:lpstr>Calibri</vt:lpstr>
      <vt:lpstr>Calibri Light</vt:lpstr>
      <vt:lpstr>Nazanin</vt:lpstr>
      <vt:lpstr>Tahoma</vt:lpstr>
      <vt:lpstr>Times New Roman</vt:lpstr>
      <vt:lpstr>Titr Mazar</vt:lpstr>
      <vt:lpstr>Wingdings</vt:lpstr>
      <vt:lpstr>Zar</vt:lpstr>
      <vt:lpstr>Retrospect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وب ساینت مدیریتی ایران</dc:title>
  <dc:subject>مدیریت ارزیابی عملکرد منابع انسانی</dc:subject>
  <dc:creator>Dr.varzeshkar ahmad</dc:creator>
  <cp:lastModifiedBy>MRT www.Win2Farsi.com</cp:lastModifiedBy>
  <cp:revision>389</cp:revision>
  <cp:lastPrinted>2019-12-03T14:45:25Z</cp:lastPrinted>
  <dcterms:created xsi:type="dcterms:W3CDTF">2011-01-25T21:04:53Z</dcterms:created>
  <dcterms:modified xsi:type="dcterms:W3CDTF">2019-12-03T14:46:06Z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0x010100A29B889B8BE3B84FB981729BAE619554</vt:lpwstr>
  </property>
  <property fmtid="{D5CDD505-2E9C-101B-9397-08002B2CF9AE}" pid="3" name="_dlc_DocIdItemGuid">
    <vt:lpwstr>2dd65b94-8496-4997-a2b5-f1f9a271d617</vt:lpwstr>
  </property>
</Properties>
</file>