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6" d="100"/>
          <a:sy n="66" d="100"/>
        </p:scale>
        <p:origin x="1116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8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3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7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8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7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0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7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7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61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307" y="1280885"/>
            <a:ext cx="7989752" cy="150484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بسمه تعالی </a:t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 smtClean="0">
                <a:cs typeface="B Titr" panose="00000700000000000000" pitchFamily="2" charset="-78"/>
              </a:rPr>
              <a:t/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 smtClean="0">
                <a:cs typeface="B Titr" panose="00000700000000000000" pitchFamily="2" charset="-78"/>
              </a:rPr>
              <a:t>حرکت </a:t>
            </a:r>
            <a:r>
              <a:rPr lang="fa-IR" dirty="0">
                <a:cs typeface="B Titr" panose="00000700000000000000" pitchFamily="2" charset="-78"/>
              </a:rPr>
              <a:t>شناسی </a:t>
            </a:r>
            <a:br>
              <a:rPr lang="fa-IR" dirty="0">
                <a:cs typeface="B Titr" panose="00000700000000000000" pitchFamily="2" charset="-78"/>
              </a:rPr>
            </a:br>
            <a:r>
              <a:rPr lang="fa-IR" dirty="0" smtClean="0">
                <a:cs typeface="B Titr" panose="00000700000000000000" pitchFamily="2" charset="-78"/>
              </a:rPr>
              <a:t>تکنیک </a:t>
            </a:r>
            <a:r>
              <a:rPr lang="fa-IR" dirty="0">
                <a:cs typeface="B Titr" panose="00000700000000000000" pitchFamily="2" charset="-78"/>
              </a:rPr>
              <a:t>گیاکوزوکی در کاراته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7307" y="3980543"/>
            <a:ext cx="7989752" cy="15048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استاد : </a:t>
            </a:r>
          </a:p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دکتر اصغر حدیدی</a:t>
            </a:r>
          </a:p>
          <a:p>
            <a:pPr algn="ctr" rtl="1"/>
            <a:endParaRPr lang="fa-IR" sz="28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دانشجو : </a:t>
            </a:r>
          </a:p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ایمان شهسواری 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89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8" t="16927" r="18810" b="14323"/>
          <a:stretch/>
        </p:blipFill>
        <p:spPr>
          <a:xfrm>
            <a:off x="-261257" y="0"/>
            <a:ext cx="940525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7" t="15439" r="18690" b="11049"/>
          <a:stretch/>
        </p:blipFill>
        <p:spPr>
          <a:xfrm>
            <a:off x="0" y="0"/>
            <a:ext cx="9405257" cy="73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0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05" t="15439" r="18810" b="12686"/>
          <a:stretch/>
        </p:blipFill>
        <p:spPr>
          <a:xfrm>
            <a:off x="-217714" y="-152400"/>
            <a:ext cx="9361714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0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0" t="15290" r="18690" b="11644"/>
          <a:stretch/>
        </p:blipFill>
        <p:spPr>
          <a:xfrm>
            <a:off x="-914400" y="43543"/>
            <a:ext cx="10058400" cy="71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05" t="15736" r="18690" b="12537"/>
          <a:stretch/>
        </p:blipFill>
        <p:spPr>
          <a:xfrm>
            <a:off x="0" y="0"/>
            <a:ext cx="9143999" cy="70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1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43" t="15588" r="18690" b="11942"/>
          <a:stretch/>
        </p:blipFill>
        <p:spPr>
          <a:xfrm>
            <a:off x="0" y="0"/>
            <a:ext cx="9144000" cy="69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3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64" t="15744" r="19335" b="12365"/>
          <a:stretch/>
        </p:blipFill>
        <p:spPr>
          <a:xfrm>
            <a:off x="0" y="0"/>
            <a:ext cx="9144000" cy="70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4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81" t="15737" r="18929" b="11495"/>
          <a:stretch/>
        </p:blipFill>
        <p:spPr>
          <a:xfrm>
            <a:off x="-145143" y="7317"/>
            <a:ext cx="9289143" cy="70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81" t="16034" r="19167" b="13728"/>
          <a:stretch/>
        </p:blipFill>
        <p:spPr>
          <a:xfrm>
            <a:off x="-116114" y="7257"/>
            <a:ext cx="9260114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09" t="15141" r="19048" b="11495"/>
          <a:stretch/>
        </p:blipFill>
        <p:spPr>
          <a:xfrm>
            <a:off x="-261257" y="0"/>
            <a:ext cx="9405257" cy="71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5" t="14472" r="21576" b="14099"/>
          <a:stretch/>
        </p:blipFill>
        <p:spPr>
          <a:xfrm>
            <a:off x="1" y="-108856"/>
            <a:ext cx="9138286" cy="681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7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61" t="16034" r="18691" b="11793"/>
          <a:stretch/>
        </p:blipFill>
        <p:spPr>
          <a:xfrm>
            <a:off x="-188686" y="0"/>
            <a:ext cx="9332686" cy="70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77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7" t="15439" r="18096" b="12091"/>
          <a:stretch/>
        </p:blipFill>
        <p:spPr>
          <a:xfrm>
            <a:off x="-348343" y="21832"/>
            <a:ext cx="9492343" cy="70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44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15" t="15885" r="19167" b="12983"/>
          <a:stretch/>
        </p:blipFill>
        <p:spPr>
          <a:xfrm>
            <a:off x="-14514" y="0"/>
            <a:ext cx="9158514" cy="69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3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پایان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0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5" t="14472" r="21576" b="14099"/>
          <a:stretch/>
        </p:blipFill>
        <p:spPr>
          <a:xfrm>
            <a:off x="1" y="-108856"/>
            <a:ext cx="9138286" cy="681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86" t="16183" r="18572" b="11346"/>
          <a:stretch/>
        </p:blipFill>
        <p:spPr>
          <a:xfrm>
            <a:off x="0" y="-133303"/>
            <a:ext cx="9132341" cy="68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5" t="14472" r="21576" b="14099"/>
          <a:stretch/>
        </p:blipFill>
        <p:spPr>
          <a:xfrm>
            <a:off x="1" y="-108856"/>
            <a:ext cx="9138286" cy="681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90" t="15142" r="17976" b="11198"/>
          <a:stretch/>
        </p:blipFill>
        <p:spPr>
          <a:xfrm>
            <a:off x="1" y="-166817"/>
            <a:ext cx="9212503" cy="69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0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5" t="14472" r="21576" b="14099"/>
          <a:stretch/>
        </p:blipFill>
        <p:spPr>
          <a:xfrm>
            <a:off x="1" y="-108856"/>
            <a:ext cx="9138286" cy="681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65" t="15215" r="20892" b="14099"/>
          <a:stretch/>
        </p:blipFill>
        <p:spPr>
          <a:xfrm>
            <a:off x="-52249" y="-108855"/>
            <a:ext cx="919624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371" t="14844" r="19319" b="12091"/>
          <a:stretch/>
        </p:blipFill>
        <p:spPr>
          <a:xfrm>
            <a:off x="-75761" y="-268515"/>
            <a:ext cx="9303657" cy="71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70" t="15737" r="18630" b="14026"/>
          <a:stretch/>
        </p:blipFill>
        <p:spPr>
          <a:xfrm>
            <a:off x="0" y="0"/>
            <a:ext cx="94488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62" t="16033" r="18096" b="21169"/>
          <a:stretch/>
        </p:blipFill>
        <p:spPr>
          <a:xfrm>
            <a:off x="134696" y="377373"/>
            <a:ext cx="9139932" cy="5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38" t="14993" r="20000" b="12835"/>
          <a:stretch/>
        </p:blipFill>
        <p:spPr>
          <a:xfrm>
            <a:off x="-275771" y="0"/>
            <a:ext cx="9419771" cy="70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675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14</TotalTime>
  <Words>12</Words>
  <Application>Microsoft Office PowerPoint</Application>
  <PresentationFormat>On-screen Show (4:3)</PresentationFormat>
  <Paragraphs>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B Titr</vt:lpstr>
      <vt:lpstr>Gill Sans MT</vt:lpstr>
      <vt:lpstr>Wingdings 2</vt:lpstr>
      <vt:lpstr>Dividend</vt:lpstr>
      <vt:lpstr>بسمه تعالی   حرکت شناسی  تکنیک گیاکوزوکی در کاراته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پایان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   حرکت شناسی  تکنیک گیاکوزوکی در کاراته</dc:title>
  <dc:creator>MRT www.Win2Farsi.com</dc:creator>
  <cp:lastModifiedBy>MRT www.Win2Farsi.com</cp:lastModifiedBy>
  <cp:revision>2</cp:revision>
  <dcterms:created xsi:type="dcterms:W3CDTF">2018-01-27T13:48:33Z</dcterms:created>
  <dcterms:modified xsi:type="dcterms:W3CDTF">2018-01-27T14:03:22Z</dcterms:modified>
</cp:coreProperties>
</file>